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58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324" autoAdjust="0"/>
  </p:normalViewPr>
  <p:slideViewPr>
    <p:cSldViewPr snapToGrid="0">
      <p:cViewPr varScale="1">
        <p:scale>
          <a:sx n="81" d="100"/>
          <a:sy n="81" d="100"/>
        </p:scale>
        <p:origin x="126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12/20/2016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12/20/2016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2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4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Prokaryote </a:t>
            </a:r>
            <a:r>
              <a:rPr lang="en-US" dirty="0" smtClean="0"/>
              <a:t>Reproduction – Binary Fission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Prokaryote </a:t>
            </a:r>
            <a:r>
              <a:rPr lang="en-US" dirty="0" smtClean="0"/>
              <a:t>Reproduction – Conjugation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Prokaryote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Organisms without a nucleus or organelles</a:t>
            </a:r>
          </a:p>
          <a:p>
            <a:endParaRPr lang="en-US" sz="2800" dirty="0"/>
          </a:p>
          <a:p>
            <a:r>
              <a:rPr lang="en-US" sz="2800" dirty="0" smtClean="0"/>
              <a:t>Transfer DNA through conjugation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3205348" y="751115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14914" y="1181047"/>
            <a:ext cx="1557336" cy="1538402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201" y="1343799"/>
            <a:ext cx="25103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piece of the DNA is transferred to another bacteria through a pilus </a:t>
            </a:r>
            <a:endParaRPr lang="en-US" sz="3600" dirty="0"/>
          </a:p>
        </p:txBody>
      </p:sp>
      <p:sp>
        <p:nvSpPr>
          <p:cNvPr id="13" name="Flowchart: Terminator 12"/>
          <p:cNvSpPr/>
          <p:nvPr/>
        </p:nvSpPr>
        <p:spPr>
          <a:xfrm>
            <a:off x="4300723" y="3690257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10289" y="4120189"/>
            <a:ext cx="1557336" cy="1538402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7561613" y="2553284"/>
            <a:ext cx="914400" cy="1577013"/>
          </a:xfrm>
          <a:prstGeom prst="can">
            <a:avLst>
              <a:gd name="adj" fmla="val 34375"/>
            </a:avLst>
          </a:prstGeom>
          <a:solidFill>
            <a:schemeClr val="bg1"/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54842" y="3357747"/>
            <a:ext cx="5740562" cy="151447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5214255" y="1181047"/>
            <a:ext cx="1248230" cy="914400"/>
          </a:xfrm>
          <a:prstGeom prst="arc">
            <a:avLst>
              <a:gd name="adj1" fmla="val 16200000"/>
              <a:gd name="adj2" fmla="val 20804035"/>
            </a:avLst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673337" y="568125"/>
            <a:ext cx="25103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piece is then included in the new cell’s DNA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28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1393 0.01944 C 0.12096 0.01991 0.12799 0.02037 0.13502 0.02106 C 0.13632 0.02153 0.13789 0.02245 0.13919 0.02315 C 0.14153 0.0243 0.14388 0.02592 0.14622 0.02708 C 0.15364 0.03102 0.14765 0.02685 0.15755 0.03287 C 0.15937 0.03403 0.16119 0.03542 0.16315 0.0368 C 0.16354 0.03935 0.1638 0.04236 0.16458 0.04467 C 0.1651 0.04676 0.16666 0.04815 0.16731 0.05069 C 0.16823 0.0537 0.16823 0.05717 0.16875 0.06018 C 0.16914 0.0625 0.16979 0.06412 0.17018 0.06643 C 0.17057 0.06875 0.17109 0.07153 0.17161 0.0743 C 0.17109 0.08241 0.17083 0.09097 0.17018 0.09954 C 0.16992 0.10208 0.16888 0.10463 0.16875 0.10717 C 0.16797 0.12292 0.16823 0.13866 0.16731 0.15417 C 0.16718 0.15717 0.16627 0.15926 0.16601 0.16204 C 0.16536 0.16528 0.16497 0.16898 0.16458 0.17199 C 0.16406 0.17407 0.16341 0.17569 0.16315 0.17778 C 0.1625 0.18171 0.16224 0.18565 0.16172 0.18958 C 0.16354 0.20347 0.16458 0.20694 0.16458 0.22477 C 0.16458 0.23079 0.1638 0.2368 0.16315 0.24259 C 0.16289 0.24444 0.16211 0.2463 0.16172 0.24838 C 0.16067 0.25347 0.15898 0.26389 0.15898 0.26412 C 0.15846 0.2713 0.15807 0.27847 0.15755 0.28565 C 0.15729 0.2875 0.15612 0.28935 0.15612 0.29143 C 0.15612 0.30139 0.15638 0.31111 0.15755 0.32083 C 0.15781 0.32477 0.15937 0.32893 0.16028 0.33264 C 0.16211 0.33958 0.16224 0.33958 0.16315 0.34838 C 0.16536 0.36875 0.16289 0.35764 0.16601 0.36967 C 0.16653 0.38217 0.16666 0.39467 0.16731 0.40717 C 0.1677 0.41342 0.16836 0.42986 0.17161 0.43611 L 0.17435 0.44236 C 0.17578 0.44792 0.17682 0.45139 0.17734 0.45787 C 0.17734 0.4618 0.17734 0.46597 0.17734 0.46967 L 0.17734 0.47778 " pathEditMode="relative" rAng="0" ptsTypes="AAAAAAAAAAAAAAAAAAAAAAAAAAAAAAAAAAA">
                                      <p:cBhvr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388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34 0.47778 L 0.08711 0.426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8" grpId="0" animBg="1"/>
      <p:bldP spid="18" grpId="1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Conjugation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This is how bacteria can become resistant to antibiotics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The Evolution of Bacteria on a “Mega-Plate” Petri Dish (Kishony Lab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381" y="2124470"/>
            <a:ext cx="7615238" cy="42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Prokaryote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Organisms without a nucleus or organelles</a:t>
            </a:r>
          </a:p>
          <a:p>
            <a:endParaRPr lang="en-US" sz="2800" dirty="0"/>
          </a:p>
          <a:p>
            <a:r>
              <a:rPr lang="en-US" sz="2800" dirty="0" smtClean="0"/>
              <a:t>Reproduce using binary fission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3205348" y="751115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298867" y="1181047"/>
            <a:ext cx="3616408" cy="1635645"/>
          </a:xfrm>
          <a:custGeom>
            <a:avLst/>
            <a:gdLst>
              <a:gd name="connsiteX0" fmla="*/ 1710047 w 2555114"/>
              <a:gd name="connsiteY0" fmla="*/ 160865 h 920886"/>
              <a:gd name="connsiteX1" fmla="*/ 2351315 w 2555114"/>
              <a:gd name="connsiteY1" fmla="*/ 588376 h 920886"/>
              <a:gd name="connsiteX2" fmla="*/ 2375065 w 2555114"/>
              <a:gd name="connsiteY2" fmla="*/ 540875 h 920886"/>
              <a:gd name="connsiteX3" fmla="*/ 2351315 w 2555114"/>
              <a:gd name="connsiteY3" fmla="*/ 481499 h 920886"/>
              <a:gd name="connsiteX4" fmla="*/ 2280063 w 2555114"/>
              <a:gd name="connsiteY4" fmla="*/ 433997 h 920886"/>
              <a:gd name="connsiteX5" fmla="*/ 2220686 w 2555114"/>
              <a:gd name="connsiteY5" fmla="*/ 398371 h 920886"/>
              <a:gd name="connsiteX6" fmla="*/ 2161310 w 2555114"/>
              <a:gd name="connsiteY6" fmla="*/ 374621 h 920886"/>
              <a:gd name="connsiteX7" fmla="*/ 2030681 w 2555114"/>
              <a:gd name="connsiteY7" fmla="*/ 350870 h 920886"/>
              <a:gd name="connsiteX8" fmla="*/ 1971304 w 2555114"/>
              <a:gd name="connsiteY8" fmla="*/ 338995 h 920886"/>
              <a:gd name="connsiteX9" fmla="*/ 1876302 w 2555114"/>
              <a:gd name="connsiteY9" fmla="*/ 315244 h 920886"/>
              <a:gd name="connsiteX10" fmla="*/ 1698172 w 2555114"/>
              <a:gd name="connsiteY10" fmla="*/ 303369 h 920886"/>
              <a:gd name="connsiteX11" fmla="*/ 1638795 w 2555114"/>
              <a:gd name="connsiteY11" fmla="*/ 291493 h 920886"/>
              <a:gd name="connsiteX12" fmla="*/ 1543793 w 2555114"/>
              <a:gd name="connsiteY12" fmla="*/ 267743 h 920886"/>
              <a:gd name="connsiteX13" fmla="*/ 1199408 w 2555114"/>
              <a:gd name="connsiteY13" fmla="*/ 303369 h 920886"/>
              <a:gd name="connsiteX14" fmla="*/ 1140032 w 2555114"/>
              <a:gd name="connsiteY14" fmla="*/ 327119 h 920886"/>
              <a:gd name="connsiteX15" fmla="*/ 1116281 w 2555114"/>
              <a:gd name="connsiteY15" fmla="*/ 398371 h 920886"/>
              <a:gd name="connsiteX16" fmla="*/ 1104406 w 2555114"/>
              <a:gd name="connsiteY16" fmla="*/ 576501 h 920886"/>
              <a:gd name="connsiteX17" fmla="*/ 1033154 w 2555114"/>
              <a:gd name="connsiteY17" fmla="*/ 612127 h 920886"/>
              <a:gd name="connsiteX18" fmla="*/ 950026 w 2555114"/>
              <a:gd name="connsiteY18" fmla="*/ 647753 h 920886"/>
              <a:gd name="connsiteX19" fmla="*/ 724395 w 2555114"/>
              <a:gd name="connsiteY19" fmla="*/ 612127 h 920886"/>
              <a:gd name="connsiteX20" fmla="*/ 617517 w 2555114"/>
              <a:gd name="connsiteY20" fmla="*/ 552750 h 920886"/>
              <a:gd name="connsiteX21" fmla="*/ 546265 w 2555114"/>
              <a:gd name="connsiteY21" fmla="*/ 505249 h 920886"/>
              <a:gd name="connsiteX22" fmla="*/ 498764 w 2555114"/>
              <a:gd name="connsiteY22" fmla="*/ 457748 h 920886"/>
              <a:gd name="connsiteX23" fmla="*/ 439387 w 2555114"/>
              <a:gd name="connsiteY23" fmla="*/ 433997 h 920886"/>
              <a:gd name="connsiteX24" fmla="*/ 391886 w 2555114"/>
              <a:gd name="connsiteY24" fmla="*/ 398371 h 920886"/>
              <a:gd name="connsiteX25" fmla="*/ 380011 w 2555114"/>
              <a:gd name="connsiteY25" fmla="*/ 362745 h 920886"/>
              <a:gd name="connsiteX26" fmla="*/ 344385 w 2555114"/>
              <a:gd name="connsiteY26" fmla="*/ 327119 h 920886"/>
              <a:gd name="connsiteX27" fmla="*/ 415637 w 2555114"/>
              <a:gd name="connsiteY27" fmla="*/ 220241 h 920886"/>
              <a:gd name="connsiteX28" fmla="*/ 451263 w 2555114"/>
              <a:gd name="connsiteY28" fmla="*/ 208366 h 920886"/>
              <a:gd name="connsiteX29" fmla="*/ 617517 w 2555114"/>
              <a:gd name="connsiteY29" fmla="*/ 160865 h 920886"/>
              <a:gd name="connsiteX30" fmla="*/ 1211284 w 2555114"/>
              <a:gd name="connsiteY30" fmla="*/ 172740 h 920886"/>
              <a:gd name="connsiteX31" fmla="*/ 1282536 w 2555114"/>
              <a:gd name="connsiteY31" fmla="*/ 196491 h 920886"/>
              <a:gd name="connsiteX32" fmla="*/ 1425039 w 2555114"/>
              <a:gd name="connsiteY32" fmla="*/ 243992 h 920886"/>
              <a:gd name="connsiteX33" fmla="*/ 1460665 w 2555114"/>
              <a:gd name="connsiteY33" fmla="*/ 267743 h 920886"/>
              <a:gd name="connsiteX34" fmla="*/ 1496291 w 2555114"/>
              <a:gd name="connsiteY34" fmla="*/ 279618 h 920886"/>
              <a:gd name="connsiteX35" fmla="*/ 1674421 w 2555114"/>
              <a:gd name="connsiteY35" fmla="*/ 362745 h 920886"/>
              <a:gd name="connsiteX36" fmla="*/ 1710047 w 2555114"/>
              <a:gd name="connsiteY36" fmla="*/ 374621 h 920886"/>
              <a:gd name="connsiteX37" fmla="*/ 1745673 w 2555114"/>
              <a:gd name="connsiteY37" fmla="*/ 386496 h 920886"/>
              <a:gd name="connsiteX38" fmla="*/ 1781299 w 2555114"/>
              <a:gd name="connsiteY38" fmla="*/ 410247 h 920886"/>
              <a:gd name="connsiteX39" fmla="*/ 1840676 w 2555114"/>
              <a:gd name="connsiteY39" fmla="*/ 422122 h 920886"/>
              <a:gd name="connsiteX40" fmla="*/ 1971304 w 2555114"/>
              <a:gd name="connsiteY40" fmla="*/ 445873 h 920886"/>
              <a:gd name="connsiteX41" fmla="*/ 2220686 w 2555114"/>
              <a:gd name="connsiteY41" fmla="*/ 433997 h 920886"/>
              <a:gd name="connsiteX42" fmla="*/ 2244437 w 2555114"/>
              <a:gd name="connsiteY42" fmla="*/ 386496 h 920886"/>
              <a:gd name="connsiteX43" fmla="*/ 2232562 w 2555114"/>
              <a:gd name="connsiteY43" fmla="*/ 291493 h 920886"/>
              <a:gd name="connsiteX44" fmla="*/ 2137559 w 2555114"/>
              <a:gd name="connsiteY44" fmla="*/ 243992 h 920886"/>
              <a:gd name="connsiteX45" fmla="*/ 2090058 w 2555114"/>
              <a:gd name="connsiteY45" fmla="*/ 232117 h 920886"/>
              <a:gd name="connsiteX46" fmla="*/ 2030681 w 2555114"/>
              <a:gd name="connsiteY46" fmla="*/ 208366 h 920886"/>
              <a:gd name="connsiteX47" fmla="*/ 1959429 w 2555114"/>
              <a:gd name="connsiteY47" fmla="*/ 196491 h 920886"/>
              <a:gd name="connsiteX48" fmla="*/ 1900052 w 2555114"/>
              <a:gd name="connsiteY48" fmla="*/ 184615 h 920886"/>
              <a:gd name="connsiteX49" fmla="*/ 1698172 w 2555114"/>
              <a:gd name="connsiteY49" fmla="*/ 148989 h 920886"/>
              <a:gd name="connsiteX50" fmla="*/ 1365663 w 2555114"/>
              <a:gd name="connsiteY50" fmla="*/ 160865 h 920886"/>
              <a:gd name="connsiteX51" fmla="*/ 1294411 w 2555114"/>
              <a:gd name="connsiteY51" fmla="*/ 196491 h 920886"/>
              <a:gd name="connsiteX52" fmla="*/ 1211284 w 2555114"/>
              <a:gd name="connsiteY52" fmla="*/ 267743 h 920886"/>
              <a:gd name="connsiteX53" fmla="*/ 1199408 w 2555114"/>
              <a:gd name="connsiteY53" fmla="*/ 303369 h 920886"/>
              <a:gd name="connsiteX54" fmla="*/ 1175658 w 2555114"/>
              <a:gd name="connsiteY54" fmla="*/ 350870 h 920886"/>
              <a:gd name="connsiteX55" fmla="*/ 1163782 w 2555114"/>
              <a:gd name="connsiteY55" fmla="*/ 398371 h 920886"/>
              <a:gd name="connsiteX56" fmla="*/ 1140032 w 2555114"/>
              <a:gd name="connsiteY56" fmla="*/ 445873 h 920886"/>
              <a:gd name="connsiteX57" fmla="*/ 1045029 w 2555114"/>
              <a:gd name="connsiteY57" fmla="*/ 564626 h 920886"/>
              <a:gd name="connsiteX58" fmla="*/ 938151 w 2555114"/>
              <a:gd name="connsiteY58" fmla="*/ 600252 h 920886"/>
              <a:gd name="connsiteX59" fmla="*/ 475013 w 2555114"/>
              <a:gd name="connsiteY59" fmla="*/ 576501 h 920886"/>
              <a:gd name="connsiteX60" fmla="*/ 368136 w 2555114"/>
              <a:gd name="connsiteY60" fmla="*/ 517125 h 920886"/>
              <a:gd name="connsiteX61" fmla="*/ 273133 w 2555114"/>
              <a:gd name="connsiteY61" fmla="*/ 493374 h 920886"/>
              <a:gd name="connsiteX62" fmla="*/ 142504 w 2555114"/>
              <a:gd name="connsiteY62" fmla="*/ 457748 h 920886"/>
              <a:gd name="connsiteX63" fmla="*/ 130629 w 2555114"/>
              <a:gd name="connsiteY63" fmla="*/ 422122 h 920886"/>
              <a:gd name="connsiteX64" fmla="*/ 190006 w 2555114"/>
              <a:gd name="connsiteY64" fmla="*/ 338995 h 920886"/>
              <a:gd name="connsiteX65" fmla="*/ 237507 w 2555114"/>
              <a:gd name="connsiteY65" fmla="*/ 327119 h 920886"/>
              <a:gd name="connsiteX66" fmla="*/ 296884 w 2555114"/>
              <a:gd name="connsiteY66" fmla="*/ 291493 h 920886"/>
              <a:gd name="connsiteX67" fmla="*/ 463138 w 2555114"/>
              <a:gd name="connsiteY67" fmla="*/ 255867 h 920886"/>
              <a:gd name="connsiteX68" fmla="*/ 522515 w 2555114"/>
              <a:gd name="connsiteY68" fmla="*/ 232117 h 920886"/>
              <a:gd name="connsiteX69" fmla="*/ 593767 w 2555114"/>
              <a:gd name="connsiteY69" fmla="*/ 208366 h 920886"/>
              <a:gd name="connsiteX70" fmla="*/ 641268 w 2555114"/>
              <a:gd name="connsiteY70" fmla="*/ 184615 h 920886"/>
              <a:gd name="connsiteX71" fmla="*/ 712520 w 2555114"/>
              <a:gd name="connsiteY71" fmla="*/ 160865 h 920886"/>
              <a:gd name="connsiteX72" fmla="*/ 985652 w 2555114"/>
              <a:gd name="connsiteY72" fmla="*/ 172740 h 920886"/>
              <a:gd name="connsiteX73" fmla="*/ 1033154 w 2555114"/>
              <a:gd name="connsiteY73" fmla="*/ 196491 h 920886"/>
              <a:gd name="connsiteX74" fmla="*/ 1068780 w 2555114"/>
              <a:gd name="connsiteY74" fmla="*/ 208366 h 920886"/>
              <a:gd name="connsiteX75" fmla="*/ 1116281 w 2555114"/>
              <a:gd name="connsiteY75" fmla="*/ 243992 h 920886"/>
              <a:gd name="connsiteX76" fmla="*/ 1140032 w 2555114"/>
              <a:gd name="connsiteY76" fmla="*/ 279618 h 920886"/>
              <a:gd name="connsiteX77" fmla="*/ 1175658 w 2555114"/>
              <a:gd name="connsiteY77" fmla="*/ 327119 h 920886"/>
              <a:gd name="connsiteX78" fmla="*/ 1211284 w 2555114"/>
              <a:gd name="connsiteY78" fmla="*/ 350870 h 920886"/>
              <a:gd name="connsiteX79" fmla="*/ 1282536 w 2555114"/>
              <a:gd name="connsiteY79" fmla="*/ 433997 h 920886"/>
              <a:gd name="connsiteX80" fmla="*/ 1306286 w 2555114"/>
              <a:gd name="connsiteY80" fmla="*/ 481499 h 920886"/>
              <a:gd name="connsiteX81" fmla="*/ 1318162 w 2555114"/>
              <a:gd name="connsiteY81" fmla="*/ 517125 h 920886"/>
              <a:gd name="connsiteX82" fmla="*/ 1389413 w 2555114"/>
              <a:gd name="connsiteY82" fmla="*/ 540875 h 920886"/>
              <a:gd name="connsiteX83" fmla="*/ 1591294 w 2555114"/>
              <a:gd name="connsiteY83" fmla="*/ 481499 h 920886"/>
              <a:gd name="connsiteX84" fmla="*/ 1603169 w 2555114"/>
              <a:gd name="connsiteY84" fmla="*/ 433997 h 920886"/>
              <a:gd name="connsiteX85" fmla="*/ 1543793 w 2555114"/>
              <a:gd name="connsiteY85" fmla="*/ 410247 h 920886"/>
              <a:gd name="connsiteX86" fmla="*/ 736271 w 2555114"/>
              <a:gd name="connsiteY86" fmla="*/ 457748 h 920886"/>
              <a:gd name="connsiteX87" fmla="*/ 771897 w 2555114"/>
              <a:gd name="connsiteY87" fmla="*/ 552750 h 920886"/>
              <a:gd name="connsiteX88" fmla="*/ 807523 w 2555114"/>
              <a:gd name="connsiteY88" fmla="*/ 564626 h 920886"/>
              <a:gd name="connsiteX89" fmla="*/ 843149 w 2555114"/>
              <a:gd name="connsiteY89" fmla="*/ 600252 h 920886"/>
              <a:gd name="connsiteX90" fmla="*/ 878774 w 2555114"/>
              <a:gd name="connsiteY90" fmla="*/ 612127 h 920886"/>
              <a:gd name="connsiteX91" fmla="*/ 938151 w 2555114"/>
              <a:gd name="connsiteY91" fmla="*/ 647753 h 920886"/>
              <a:gd name="connsiteX92" fmla="*/ 973777 w 2555114"/>
              <a:gd name="connsiteY92" fmla="*/ 671504 h 920886"/>
              <a:gd name="connsiteX93" fmla="*/ 653143 w 2555114"/>
              <a:gd name="connsiteY93" fmla="*/ 588376 h 920886"/>
              <a:gd name="connsiteX94" fmla="*/ 570016 w 2555114"/>
              <a:gd name="connsiteY94" fmla="*/ 552750 h 920886"/>
              <a:gd name="connsiteX95" fmla="*/ 356260 w 2555114"/>
              <a:gd name="connsiteY95" fmla="*/ 505249 h 920886"/>
              <a:gd name="connsiteX96" fmla="*/ 225632 w 2555114"/>
              <a:gd name="connsiteY96" fmla="*/ 433997 h 920886"/>
              <a:gd name="connsiteX97" fmla="*/ 106878 w 2555114"/>
              <a:gd name="connsiteY97" fmla="*/ 398371 h 920886"/>
              <a:gd name="connsiteX98" fmla="*/ 0 w 2555114"/>
              <a:gd name="connsiteY98" fmla="*/ 303369 h 920886"/>
              <a:gd name="connsiteX99" fmla="*/ 11876 w 2555114"/>
              <a:gd name="connsiteY99" fmla="*/ 243992 h 920886"/>
              <a:gd name="connsiteX100" fmla="*/ 154380 w 2555114"/>
              <a:gd name="connsiteY100" fmla="*/ 208366 h 920886"/>
              <a:gd name="connsiteX101" fmla="*/ 700645 w 2555114"/>
              <a:gd name="connsiteY101" fmla="*/ 232117 h 920886"/>
              <a:gd name="connsiteX102" fmla="*/ 760021 w 2555114"/>
              <a:gd name="connsiteY102" fmla="*/ 243992 h 920886"/>
              <a:gd name="connsiteX103" fmla="*/ 878774 w 2555114"/>
              <a:gd name="connsiteY103" fmla="*/ 303369 h 920886"/>
              <a:gd name="connsiteX104" fmla="*/ 961902 w 2555114"/>
              <a:gd name="connsiteY104" fmla="*/ 350870 h 920886"/>
              <a:gd name="connsiteX105" fmla="*/ 1056904 w 2555114"/>
              <a:gd name="connsiteY105" fmla="*/ 374621 h 920886"/>
              <a:gd name="connsiteX106" fmla="*/ 1104406 w 2555114"/>
              <a:gd name="connsiteY106" fmla="*/ 398371 h 920886"/>
              <a:gd name="connsiteX107" fmla="*/ 1140032 w 2555114"/>
              <a:gd name="connsiteY107" fmla="*/ 422122 h 920886"/>
              <a:gd name="connsiteX108" fmla="*/ 1175658 w 2555114"/>
              <a:gd name="connsiteY108" fmla="*/ 433997 h 920886"/>
              <a:gd name="connsiteX109" fmla="*/ 1318162 w 2555114"/>
              <a:gd name="connsiteY109" fmla="*/ 457748 h 920886"/>
              <a:gd name="connsiteX110" fmla="*/ 1425039 w 2555114"/>
              <a:gd name="connsiteY110" fmla="*/ 398371 h 920886"/>
              <a:gd name="connsiteX111" fmla="*/ 1472541 w 2555114"/>
              <a:gd name="connsiteY111" fmla="*/ 338995 h 920886"/>
              <a:gd name="connsiteX112" fmla="*/ 1460665 w 2555114"/>
              <a:gd name="connsiteY112" fmla="*/ 208366 h 920886"/>
              <a:gd name="connsiteX113" fmla="*/ 1436915 w 2555114"/>
              <a:gd name="connsiteY113" fmla="*/ 172740 h 920886"/>
              <a:gd name="connsiteX114" fmla="*/ 1353787 w 2555114"/>
              <a:gd name="connsiteY114" fmla="*/ 125239 h 920886"/>
              <a:gd name="connsiteX115" fmla="*/ 1246910 w 2555114"/>
              <a:gd name="connsiteY115" fmla="*/ 77738 h 920886"/>
              <a:gd name="connsiteX116" fmla="*/ 1009403 w 2555114"/>
              <a:gd name="connsiteY116" fmla="*/ 101488 h 920886"/>
              <a:gd name="connsiteX117" fmla="*/ 961902 w 2555114"/>
              <a:gd name="connsiteY117" fmla="*/ 148989 h 920886"/>
              <a:gd name="connsiteX118" fmla="*/ 926276 w 2555114"/>
              <a:gd name="connsiteY118" fmla="*/ 220241 h 920886"/>
              <a:gd name="connsiteX119" fmla="*/ 902525 w 2555114"/>
              <a:gd name="connsiteY119" fmla="*/ 255867 h 920886"/>
              <a:gd name="connsiteX120" fmla="*/ 914400 w 2555114"/>
              <a:gd name="connsiteY120" fmla="*/ 398371 h 920886"/>
              <a:gd name="connsiteX121" fmla="*/ 926276 w 2555114"/>
              <a:gd name="connsiteY121" fmla="*/ 433997 h 920886"/>
              <a:gd name="connsiteX122" fmla="*/ 1033154 w 2555114"/>
              <a:gd name="connsiteY122" fmla="*/ 481499 h 920886"/>
              <a:gd name="connsiteX123" fmla="*/ 1151907 w 2555114"/>
              <a:gd name="connsiteY123" fmla="*/ 505249 h 920886"/>
              <a:gd name="connsiteX124" fmla="*/ 1377538 w 2555114"/>
              <a:gd name="connsiteY124" fmla="*/ 493374 h 920886"/>
              <a:gd name="connsiteX125" fmla="*/ 1425039 w 2555114"/>
              <a:gd name="connsiteY125" fmla="*/ 469623 h 920886"/>
              <a:gd name="connsiteX126" fmla="*/ 1460665 w 2555114"/>
              <a:gd name="connsiteY126" fmla="*/ 457748 h 920886"/>
              <a:gd name="connsiteX127" fmla="*/ 1496291 w 2555114"/>
              <a:gd name="connsiteY127" fmla="*/ 433997 h 920886"/>
              <a:gd name="connsiteX128" fmla="*/ 1531917 w 2555114"/>
              <a:gd name="connsiteY128" fmla="*/ 338995 h 920886"/>
              <a:gd name="connsiteX129" fmla="*/ 1543793 w 2555114"/>
              <a:gd name="connsiteY129" fmla="*/ 303369 h 920886"/>
              <a:gd name="connsiteX130" fmla="*/ 1520042 w 2555114"/>
              <a:gd name="connsiteY130" fmla="*/ 160865 h 920886"/>
              <a:gd name="connsiteX131" fmla="*/ 1484416 w 2555114"/>
              <a:gd name="connsiteY131" fmla="*/ 137114 h 920886"/>
              <a:gd name="connsiteX132" fmla="*/ 1425039 w 2555114"/>
              <a:gd name="connsiteY132" fmla="*/ 101488 h 920886"/>
              <a:gd name="connsiteX133" fmla="*/ 1140032 w 2555114"/>
              <a:gd name="connsiteY133" fmla="*/ 148989 h 920886"/>
              <a:gd name="connsiteX134" fmla="*/ 1056904 w 2555114"/>
              <a:gd name="connsiteY134" fmla="*/ 232117 h 920886"/>
              <a:gd name="connsiteX135" fmla="*/ 1033154 w 2555114"/>
              <a:gd name="connsiteY135" fmla="*/ 291493 h 920886"/>
              <a:gd name="connsiteX136" fmla="*/ 1056904 w 2555114"/>
              <a:gd name="connsiteY136" fmla="*/ 410247 h 920886"/>
              <a:gd name="connsiteX137" fmla="*/ 1140032 w 2555114"/>
              <a:gd name="connsiteY137" fmla="*/ 469623 h 920886"/>
              <a:gd name="connsiteX138" fmla="*/ 1246910 w 2555114"/>
              <a:gd name="connsiteY138" fmla="*/ 493374 h 920886"/>
              <a:gd name="connsiteX139" fmla="*/ 2030681 w 2555114"/>
              <a:gd name="connsiteY139" fmla="*/ 481499 h 920886"/>
              <a:gd name="connsiteX140" fmla="*/ 2101933 w 2555114"/>
              <a:gd name="connsiteY140" fmla="*/ 327119 h 920886"/>
              <a:gd name="connsiteX141" fmla="*/ 2256312 w 2555114"/>
              <a:gd name="connsiteY141" fmla="*/ 315244 h 920886"/>
              <a:gd name="connsiteX142" fmla="*/ 2196936 w 2555114"/>
              <a:gd name="connsiteY142" fmla="*/ 77738 h 920886"/>
              <a:gd name="connsiteX143" fmla="*/ 2137559 w 2555114"/>
              <a:gd name="connsiteY143" fmla="*/ 65862 h 920886"/>
              <a:gd name="connsiteX144" fmla="*/ 1911928 w 2555114"/>
              <a:gd name="connsiteY144" fmla="*/ 113363 h 920886"/>
              <a:gd name="connsiteX145" fmla="*/ 1888177 w 2555114"/>
              <a:gd name="connsiteY145" fmla="*/ 160865 h 920886"/>
              <a:gd name="connsiteX146" fmla="*/ 1900052 w 2555114"/>
              <a:gd name="connsiteY146" fmla="*/ 338995 h 920886"/>
              <a:gd name="connsiteX147" fmla="*/ 1923803 w 2555114"/>
              <a:gd name="connsiteY147" fmla="*/ 374621 h 920886"/>
              <a:gd name="connsiteX148" fmla="*/ 1995055 w 2555114"/>
              <a:gd name="connsiteY148" fmla="*/ 481499 h 920886"/>
              <a:gd name="connsiteX149" fmla="*/ 2042556 w 2555114"/>
              <a:gd name="connsiteY149" fmla="*/ 517125 h 920886"/>
              <a:gd name="connsiteX150" fmla="*/ 2090058 w 2555114"/>
              <a:gd name="connsiteY150" fmla="*/ 564626 h 920886"/>
              <a:gd name="connsiteX151" fmla="*/ 2113808 w 2555114"/>
              <a:gd name="connsiteY151" fmla="*/ 612127 h 920886"/>
              <a:gd name="connsiteX152" fmla="*/ 2196936 w 2555114"/>
              <a:gd name="connsiteY152" fmla="*/ 719005 h 920886"/>
              <a:gd name="connsiteX153" fmla="*/ 2149434 w 2555114"/>
              <a:gd name="connsiteY153" fmla="*/ 897135 h 920886"/>
              <a:gd name="connsiteX154" fmla="*/ 2101933 w 2555114"/>
              <a:gd name="connsiteY154" fmla="*/ 920886 h 920886"/>
              <a:gd name="connsiteX155" fmla="*/ 1900052 w 2555114"/>
              <a:gd name="connsiteY155" fmla="*/ 909010 h 920886"/>
              <a:gd name="connsiteX156" fmla="*/ 1733798 w 2555114"/>
              <a:gd name="connsiteY156" fmla="*/ 825883 h 920886"/>
              <a:gd name="connsiteX157" fmla="*/ 1686297 w 2555114"/>
              <a:gd name="connsiteY157" fmla="*/ 802132 h 920886"/>
              <a:gd name="connsiteX158" fmla="*/ 1626920 w 2555114"/>
              <a:gd name="connsiteY158" fmla="*/ 778382 h 920886"/>
              <a:gd name="connsiteX159" fmla="*/ 1579419 w 2555114"/>
              <a:gd name="connsiteY159" fmla="*/ 742756 h 920886"/>
              <a:gd name="connsiteX160" fmla="*/ 1520042 w 2555114"/>
              <a:gd name="connsiteY160" fmla="*/ 719005 h 920886"/>
              <a:gd name="connsiteX161" fmla="*/ 1448790 w 2555114"/>
              <a:gd name="connsiteY161" fmla="*/ 695254 h 920886"/>
              <a:gd name="connsiteX162" fmla="*/ 1389413 w 2555114"/>
              <a:gd name="connsiteY162" fmla="*/ 659628 h 920886"/>
              <a:gd name="connsiteX163" fmla="*/ 1294411 w 2555114"/>
              <a:gd name="connsiteY163" fmla="*/ 600252 h 920886"/>
              <a:gd name="connsiteX164" fmla="*/ 1140032 w 2555114"/>
              <a:gd name="connsiteY164" fmla="*/ 588376 h 920886"/>
              <a:gd name="connsiteX165" fmla="*/ 1021278 w 2555114"/>
              <a:gd name="connsiteY165" fmla="*/ 564626 h 920886"/>
              <a:gd name="connsiteX166" fmla="*/ 985652 w 2555114"/>
              <a:gd name="connsiteY166" fmla="*/ 552750 h 920886"/>
              <a:gd name="connsiteX167" fmla="*/ 807523 w 2555114"/>
              <a:gd name="connsiteY167" fmla="*/ 517125 h 920886"/>
              <a:gd name="connsiteX168" fmla="*/ 760021 w 2555114"/>
              <a:gd name="connsiteY168" fmla="*/ 481499 h 920886"/>
              <a:gd name="connsiteX169" fmla="*/ 653143 w 2555114"/>
              <a:gd name="connsiteY169" fmla="*/ 433997 h 920886"/>
              <a:gd name="connsiteX170" fmla="*/ 605642 w 2555114"/>
              <a:gd name="connsiteY170" fmla="*/ 422122 h 920886"/>
              <a:gd name="connsiteX171" fmla="*/ 570016 w 2555114"/>
              <a:gd name="connsiteY171" fmla="*/ 398371 h 920886"/>
              <a:gd name="connsiteX172" fmla="*/ 558141 w 2555114"/>
              <a:gd name="connsiteY172" fmla="*/ 350870 h 920886"/>
              <a:gd name="connsiteX173" fmla="*/ 605642 w 2555114"/>
              <a:gd name="connsiteY173" fmla="*/ 232117 h 920886"/>
              <a:gd name="connsiteX174" fmla="*/ 570016 w 2555114"/>
              <a:gd name="connsiteY174" fmla="*/ 125239 h 920886"/>
              <a:gd name="connsiteX175" fmla="*/ 486889 w 2555114"/>
              <a:gd name="connsiteY175" fmla="*/ 148989 h 920886"/>
              <a:gd name="connsiteX176" fmla="*/ 391886 w 2555114"/>
              <a:gd name="connsiteY176" fmla="*/ 160865 h 920886"/>
              <a:gd name="connsiteX177" fmla="*/ 344385 w 2555114"/>
              <a:gd name="connsiteY177" fmla="*/ 196491 h 920886"/>
              <a:gd name="connsiteX178" fmla="*/ 308759 w 2555114"/>
              <a:gd name="connsiteY178" fmla="*/ 208366 h 920886"/>
              <a:gd name="connsiteX179" fmla="*/ 296884 w 2555114"/>
              <a:gd name="connsiteY179" fmla="*/ 243992 h 920886"/>
              <a:gd name="connsiteX180" fmla="*/ 451263 w 2555114"/>
              <a:gd name="connsiteY180" fmla="*/ 422122 h 920886"/>
              <a:gd name="connsiteX181" fmla="*/ 665019 w 2555114"/>
              <a:gd name="connsiteY181" fmla="*/ 493374 h 920886"/>
              <a:gd name="connsiteX182" fmla="*/ 771897 w 2555114"/>
              <a:gd name="connsiteY182" fmla="*/ 517125 h 920886"/>
              <a:gd name="connsiteX183" fmla="*/ 914400 w 2555114"/>
              <a:gd name="connsiteY183" fmla="*/ 564626 h 920886"/>
              <a:gd name="connsiteX184" fmla="*/ 1282536 w 2555114"/>
              <a:gd name="connsiteY184" fmla="*/ 493374 h 920886"/>
              <a:gd name="connsiteX185" fmla="*/ 1318162 w 2555114"/>
              <a:gd name="connsiteY185" fmla="*/ 422122 h 920886"/>
              <a:gd name="connsiteX186" fmla="*/ 1330037 w 2555114"/>
              <a:gd name="connsiteY186" fmla="*/ 350870 h 920886"/>
              <a:gd name="connsiteX187" fmla="*/ 866899 w 2555114"/>
              <a:gd name="connsiteY187" fmla="*/ 220241 h 920886"/>
              <a:gd name="connsiteX188" fmla="*/ 771897 w 2555114"/>
              <a:gd name="connsiteY188" fmla="*/ 255867 h 920886"/>
              <a:gd name="connsiteX189" fmla="*/ 641268 w 2555114"/>
              <a:gd name="connsiteY189" fmla="*/ 327119 h 920886"/>
              <a:gd name="connsiteX190" fmla="*/ 605642 w 2555114"/>
              <a:gd name="connsiteY190" fmla="*/ 350870 h 920886"/>
              <a:gd name="connsiteX191" fmla="*/ 581891 w 2555114"/>
              <a:gd name="connsiteY191" fmla="*/ 386496 h 920886"/>
              <a:gd name="connsiteX192" fmla="*/ 546265 w 2555114"/>
              <a:gd name="connsiteY192" fmla="*/ 433997 h 920886"/>
              <a:gd name="connsiteX193" fmla="*/ 593767 w 2555114"/>
              <a:gd name="connsiteY193" fmla="*/ 469623 h 920886"/>
              <a:gd name="connsiteX194" fmla="*/ 1128156 w 2555114"/>
              <a:gd name="connsiteY194" fmla="*/ 374621 h 920886"/>
              <a:gd name="connsiteX195" fmla="*/ 1163782 w 2555114"/>
              <a:gd name="connsiteY195" fmla="*/ 350870 h 920886"/>
              <a:gd name="connsiteX196" fmla="*/ 1187533 w 2555114"/>
              <a:gd name="connsiteY196" fmla="*/ 255867 h 920886"/>
              <a:gd name="connsiteX197" fmla="*/ 1199408 w 2555114"/>
              <a:gd name="connsiteY197" fmla="*/ 220241 h 920886"/>
              <a:gd name="connsiteX198" fmla="*/ 1211284 w 2555114"/>
              <a:gd name="connsiteY198" fmla="*/ 42112 h 920886"/>
              <a:gd name="connsiteX199" fmla="*/ 1306286 w 2555114"/>
              <a:gd name="connsiteY199" fmla="*/ 53987 h 920886"/>
              <a:gd name="connsiteX200" fmla="*/ 1365663 w 2555114"/>
              <a:gd name="connsiteY200" fmla="*/ 101488 h 920886"/>
              <a:gd name="connsiteX201" fmla="*/ 1425039 w 2555114"/>
              <a:gd name="connsiteY201" fmla="*/ 125239 h 920886"/>
              <a:gd name="connsiteX202" fmla="*/ 1603169 w 2555114"/>
              <a:gd name="connsiteY202" fmla="*/ 172740 h 920886"/>
              <a:gd name="connsiteX203" fmla="*/ 1674421 w 2555114"/>
              <a:gd name="connsiteY203" fmla="*/ 196491 h 920886"/>
              <a:gd name="connsiteX204" fmla="*/ 1745673 w 2555114"/>
              <a:gd name="connsiteY204" fmla="*/ 232117 h 920886"/>
              <a:gd name="connsiteX205" fmla="*/ 1995055 w 2555114"/>
              <a:gd name="connsiteY205" fmla="*/ 279618 h 920886"/>
              <a:gd name="connsiteX206" fmla="*/ 2090058 w 2555114"/>
              <a:gd name="connsiteY206" fmla="*/ 303369 h 920886"/>
              <a:gd name="connsiteX207" fmla="*/ 2339439 w 2555114"/>
              <a:gd name="connsiteY207" fmla="*/ 291493 h 920886"/>
              <a:gd name="connsiteX208" fmla="*/ 2446317 w 2555114"/>
              <a:gd name="connsiteY208" fmla="*/ 232117 h 920886"/>
              <a:gd name="connsiteX209" fmla="*/ 2517569 w 2555114"/>
              <a:gd name="connsiteY209" fmla="*/ 196491 h 920886"/>
              <a:gd name="connsiteX210" fmla="*/ 2529445 w 2555114"/>
              <a:gd name="connsiteY210" fmla="*/ 160865 h 920886"/>
              <a:gd name="connsiteX211" fmla="*/ 2553195 w 2555114"/>
              <a:gd name="connsiteY211" fmla="*/ 113363 h 920886"/>
              <a:gd name="connsiteX212" fmla="*/ 2410691 w 2555114"/>
              <a:gd name="connsiteY212" fmla="*/ 30236 h 920886"/>
              <a:gd name="connsiteX213" fmla="*/ 2351315 w 2555114"/>
              <a:gd name="connsiteY213" fmla="*/ 18361 h 920886"/>
              <a:gd name="connsiteX214" fmla="*/ 1935678 w 2555114"/>
              <a:gd name="connsiteY214" fmla="*/ 65862 h 920886"/>
              <a:gd name="connsiteX215" fmla="*/ 1900052 w 2555114"/>
              <a:gd name="connsiteY215" fmla="*/ 89613 h 920886"/>
              <a:gd name="connsiteX216" fmla="*/ 1888177 w 2555114"/>
              <a:gd name="connsiteY216" fmla="*/ 125239 h 920886"/>
              <a:gd name="connsiteX217" fmla="*/ 1911928 w 2555114"/>
              <a:gd name="connsiteY217" fmla="*/ 315244 h 920886"/>
              <a:gd name="connsiteX218" fmla="*/ 1888177 w 2555114"/>
              <a:gd name="connsiteY218" fmla="*/ 350870 h 920886"/>
              <a:gd name="connsiteX219" fmla="*/ 1686297 w 2555114"/>
              <a:gd name="connsiteY219" fmla="*/ 422122 h 920886"/>
              <a:gd name="connsiteX220" fmla="*/ 1567543 w 2555114"/>
              <a:gd name="connsiteY220" fmla="*/ 457748 h 920886"/>
              <a:gd name="connsiteX221" fmla="*/ 1460665 w 2555114"/>
              <a:gd name="connsiteY221" fmla="*/ 469623 h 920886"/>
              <a:gd name="connsiteX222" fmla="*/ 1258785 w 2555114"/>
              <a:gd name="connsiteY222" fmla="*/ 493374 h 920886"/>
              <a:gd name="connsiteX223" fmla="*/ 1045029 w 2555114"/>
              <a:gd name="connsiteY223" fmla="*/ 481499 h 920886"/>
              <a:gd name="connsiteX224" fmla="*/ 1033154 w 2555114"/>
              <a:gd name="connsiteY224" fmla="*/ 445873 h 920886"/>
              <a:gd name="connsiteX225" fmla="*/ 961902 w 2555114"/>
              <a:gd name="connsiteY225" fmla="*/ 350870 h 920886"/>
              <a:gd name="connsiteX226" fmla="*/ 926276 w 2555114"/>
              <a:gd name="connsiteY226" fmla="*/ 279618 h 920886"/>
              <a:gd name="connsiteX227" fmla="*/ 938151 w 2555114"/>
              <a:gd name="connsiteY227" fmla="*/ 220241 h 920886"/>
              <a:gd name="connsiteX228" fmla="*/ 1128156 w 2555114"/>
              <a:gd name="connsiteY228" fmla="*/ 232117 h 920886"/>
              <a:gd name="connsiteX229" fmla="*/ 1140032 w 2555114"/>
              <a:gd name="connsiteY229" fmla="*/ 279618 h 920886"/>
              <a:gd name="connsiteX230" fmla="*/ 1163782 w 2555114"/>
              <a:gd name="connsiteY230" fmla="*/ 338995 h 920886"/>
              <a:gd name="connsiteX231" fmla="*/ 1175658 w 2555114"/>
              <a:gd name="connsiteY231" fmla="*/ 374621 h 920886"/>
              <a:gd name="connsiteX232" fmla="*/ 1163782 w 2555114"/>
              <a:gd name="connsiteY232" fmla="*/ 588376 h 920886"/>
              <a:gd name="connsiteX233" fmla="*/ 1080655 w 2555114"/>
              <a:gd name="connsiteY233" fmla="*/ 635878 h 920886"/>
              <a:gd name="connsiteX234" fmla="*/ 1009403 w 2555114"/>
              <a:gd name="connsiteY234" fmla="*/ 683379 h 920886"/>
              <a:gd name="connsiteX235" fmla="*/ 938151 w 2555114"/>
              <a:gd name="connsiteY235" fmla="*/ 695254 h 920886"/>
              <a:gd name="connsiteX236" fmla="*/ 748146 w 2555114"/>
              <a:gd name="connsiteY236" fmla="*/ 730880 h 920886"/>
              <a:gd name="connsiteX237" fmla="*/ 427512 w 2555114"/>
              <a:gd name="connsiteY237" fmla="*/ 719005 h 920886"/>
              <a:gd name="connsiteX238" fmla="*/ 356260 w 2555114"/>
              <a:gd name="connsiteY238" fmla="*/ 647753 h 920886"/>
              <a:gd name="connsiteX239" fmla="*/ 332510 w 2555114"/>
              <a:gd name="connsiteY239" fmla="*/ 612127 h 920886"/>
              <a:gd name="connsiteX240" fmla="*/ 296884 w 2555114"/>
              <a:gd name="connsiteY240" fmla="*/ 552750 h 920886"/>
              <a:gd name="connsiteX241" fmla="*/ 273133 w 2555114"/>
              <a:gd name="connsiteY241" fmla="*/ 469623 h 920886"/>
              <a:gd name="connsiteX242" fmla="*/ 249382 w 2555114"/>
              <a:gd name="connsiteY242" fmla="*/ 350870 h 920886"/>
              <a:gd name="connsiteX243" fmla="*/ 261258 w 2555114"/>
              <a:gd name="connsiteY243" fmla="*/ 279618 h 920886"/>
              <a:gd name="connsiteX244" fmla="*/ 356260 w 2555114"/>
              <a:gd name="connsiteY244" fmla="*/ 267743 h 920886"/>
              <a:gd name="connsiteX245" fmla="*/ 605642 w 2555114"/>
              <a:gd name="connsiteY245" fmla="*/ 291493 h 920886"/>
              <a:gd name="connsiteX246" fmla="*/ 641268 w 2555114"/>
              <a:gd name="connsiteY246" fmla="*/ 315244 h 920886"/>
              <a:gd name="connsiteX247" fmla="*/ 700645 w 2555114"/>
              <a:gd name="connsiteY247" fmla="*/ 386496 h 920886"/>
              <a:gd name="connsiteX248" fmla="*/ 724395 w 2555114"/>
              <a:gd name="connsiteY248" fmla="*/ 469623 h 920886"/>
              <a:gd name="connsiteX249" fmla="*/ 712520 w 2555114"/>
              <a:gd name="connsiteY249" fmla="*/ 552750 h 920886"/>
              <a:gd name="connsiteX250" fmla="*/ 629393 w 2555114"/>
              <a:gd name="connsiteY250" fmla="*/ 564626 h 920886"/>
              <a:gd name="connsiteX251" fmla="*/ 558141 w 2555114"/>
              <a:gd name="connsiteY251" fmla="*/ 588376 h 920886"/>
              <a:gd name="connsiteX252" fmla="*/ 403762 w 2555114"/>
              <a:gd name="connsiteY252" fmla="*/ 564626 h 920886"/>
              <a:gd name="connsiteX253" fmla="*/ 356260 w 2555114"/>
              <a:gd name="connsiteY253" fmla="*/ 517125 h 920886"/>
              <a:gd name="connsiteX254" fmla="*/ 273133 w 2555114"/>
              <a:gd name="connsiteY254" fmla="*/ 445873 h 920886"/>
              <a:gd name="connsiteX255" fmla="*/ 285008 w 2555114"/>
              <a:gd name="connsiteY255" fmla="*/ 172740 h 920886"/>
              <a:gd name="connsiteX256" fmla="*/ 308759 w 2555114"/>
              <a:gd name="connsiteY256" fmla="*/ 137114 h 920886"/>
              <a:gd name="connsiteX257" fmla="*/ 356260 w 2555114"/>
              <a:gd name="connsiteY257" fmla="*/ 65862 h 920886"/>
              <a:gd name="connsiteX258" fmla="*/ 427512 w 2555114"/>
              <a:gd name="connsiteY258" fmla="*/ 53987 h 920886"/>
              <a:gd name="connsiteX259" fmla="*/ 676894 w 2555114"/>
              <a:gd name="connsiteY259" fmla="*/ 65862 h 920886"/>
              <a:gd name="connsiteX260" fmla="*/ 724395 w 2555114"/>
              <a:gd name="connsiteY260" fmla="*/ 77738 h 920886"/>
              <a:gd name="connsiteX261" fmla="*/ 807523 w 2555114"/>
              <a:gd name="connsiteY261" fmla="*/ 89613 h 920886"/>
              <a:gd name="connsiteX262" fmla="*/ 855024 w 2555114"/>
              <a:gd name="connsiteY262" fmla="*/ 113363 h 920886"/>
              <a:gd name="connsiteX263" fmla="*/ 914400 w 2555114"/>
              <a:gd name="connsiteY263" fmla="*/ 137114 h 920886"/>
              <a:gd name="connsiteX264" fmla="*/ 950026 w 2555114"/>
              <a:gd name="connsiteY264" fmla="*/ 160865 h 920886"/>
              <a:gd name="connsiteX265" fmla="*/ 1056904 w 2555114"/>
              <a:gd name="connsiteY265" fmla="*/ 184615 h 920886"/>
              <a:gd name="connsiteX266" fmla="*/ 1104406 w 2555114"/>
              <a:gd name="connsiteY266" fmla="*/ 208366 h 920886"/>
              <a:gd name="connsiteX267" fmla="*/ 1425039 w 2555114"/>
              <a:gd name="connsiteY267" fmla="*/ 160865 h 920886"/>
              <a:gd name="connsiteX268" fmla="*/ 1460665 w 2555114"/>
              <a:gd name="connsiteY268" fmla="*/ 148989 h 920886"/>
              <a:gd name="connsiteX269" fmla="*/ 1496291 w 2555114"/>
              <a:gd name="connsiteY269" fmla="*/ 125239 h 920886"/>
              <a:gd name="connsiteX270" fmla="*/ 1698172 w 2555114"/>
              <a:gd name="connsiteY270" fmla="*/ 137114 h 920886"/>
              <a:gd name="connsiteX271" fmla="*/ 1733798 w 2555114"/>
              <a:gd name="connsiteY271" fmla="*/ 148989 h 920886"/>
              <a:gd name="connsiteX272" fmla="*/ 1852551 w 2555114"/>
              <a:gd name="connsiteY272" fmla="*/ 243992 h 920886"/>
              <a:gd name="connsiteX273" fmla="*/ 1900052 w 2555114"/>
              <a:gd name="connsiteY273" fmla="*/ 279618 h 920886"/>
              <a:gd name="connsiteX274" fmla="*/ 1959429 w 2555114"/>
              <a:gd name="connsiteY274" fmla="*/ 327119 h 920886"/>
              <a:gd name="connsiteX275" fmla="*/ 2006930 w 2555114"/>
              <a:gd name="connsiteY275" fmla="*/ 350870 h 920886"/>
              <a:gd name="connsiteX276" fmla="*/ 2101933 w 2555114"/>
              <a:gd name="connsiteY276" fmla="*/ 386496 h 920886"/>
              <a:gd name="connsiteX277" fmla="*/ 2232562 w 2555114"/>
              <a:gd name="connsiteY277" fmla="*/ 374621 h 920886"/>
              <a:gd name="connsiteX278" fmla="*/ 2339439 w 2555114"/>
              <a:gd name="connsiteY278" fmla="*/ 279618 h 920886"/>
              <a:gd name="connsiteX279" fmla="*/ 2351315 w 2555114"/>
              <a:gd name="connsiteY279" fmla="*/ 232117 h 920886"/>
              <a:gd name="connsiteX280" fmla="*/ 2375065 w 2555114"/>
              <a:gd name="connsiteY280" fmla="*/ 196491 h 920886"/>
              <a:gd name="connsiteX281" fmla="*/ 2351315 w 2555114"/>
              <a:gd name="connsiteY281" fmla="*/ 101488 h 920886"/>
              <a:gd name="connsiteX282" fmla="*/ 1923803 w 2555114"/>
              <a:gd name="connsiteY282" fmla="*/ 160865 h 920886"/>
              <a:gd name="connsiteX283" fmla="*/ 1864426 w 2555114"/>
              <a:gd name="connsiteY283" fmla="*/ 196491 h 920886"/>
              <a:gd name="connsiteX284" fmla="*/ 1828800 w 2555114"/>
              <a:gd name="connsiteY284" fmla="*/ 243992 h 920886"/>
              <a:gd name="connsiteX285" fmla="*/ 1745673 w 2555114"/>
              <a:gd name="connsiteY285" fmla="*/ 291493 h 920886"/>
              <a:gd name="connsiteX286" fmla="*/ 1638795 w 2555114"/>
              <a:gd name="connsiteY286" fmla="*/ 327119 h 920886"/>
              <a:gd name="connsiteX287" fmla="*/ 1591294 w 2555114"/>
              <a:gd name="connsiteY287" fmla="*/ 386496 h 920886"/>
              <a:gd name="connsiteX288" fmla="*/ 1531917 w 2555114"/>
              <a:gd name="connsiteY288" fmla="*/ 481499 h 920886"/>
              <a:gd name="connsiteX289" fmla="*/ 1187533 w 2555114"/>
              <a:gd name="connsiteY289" fmla="*/ 457748 h 920886"/>
              <a:gd name="connsiteX290" fmla="*/ 1080655 w 2555114"/>
              <a:gd name="connsiteY290" fmla="*/ 410247 h 920886"/>
              <a:gd name="connsiteX291" fmla="*/ 961902 w 2555114"/>
              <a:gd name="connsiteY291" fmla="*/ 350870 h 920886"/>
              <a:gd name="connsiteX292" fmla="*/ 878774 w 2555114"/>
              <a:gd name="connsiteY292" fmla="*/ 291493 h 920886"/>
              <a:gd name="connsiteX293" fmla="*/ 831273 w 2555114"/>
              <a:gd name="connsiteY293" fmla="*/ 160865 h 920886"/>
              <a:gd name="connsiteX294" fmla="*/ 819398 w 2555114"/>
              <a:gd name="connsiteY294" fmla="*/ 113363 h 920886"/>
              <a:gd name="connsiteX295" fmla="*/ 795647 w 2555114"/>
              <a:gd name="connsiteY295" fmla="*/ 77738 h 920886"/>
              <a:gd name="connsiteX296" fmla="*/ 712520 w 2555114"/>
              <a:gd name="connsiteY296" fmla="*/ 101488 h 920886"/>
              <a:gd name="connsiteX297" fmla="*/ 653143 w 2555114"/>
              <a:gd name="connsiteY297" fmla="*/ 160865 h 920886"/>
              <a:gd name="connsiteX298" fmla="*/ 605642 w 2555114"/>
              <a:gd name="connsiteY298" fmla="*/ 232117 h 920886"/>
              <a:gd name="connsiteX299" fmla="*/ 581891 w 2555114"/>
              <a:gd name="connsiteY299" fmla="*/ 267743 h 920886"/>
              <a:gd name="connsiteX300" fmla="*/ 558141 w 2555114"/>
              <a:gd name="connsiteY300" fmla="*/ 350870 h 920886"/>
              <a:gd name="connsiteX301" fmla="*/ 617517 w 2555114"/>
              <a:gd name="connsiteY301" fmla="*/ 469623 h 920886"/>
              <a:gd name="connsiteX302" fmla="*/ 724395 w 2555114"/>
              <a:gd name="connsiteY302" fmla="*/ 540875 h 920886"/>
              <a:gd name="connsiteX303" fmla="*/ 831273 w 2555114"/>
              <a:gd name="connsiteY303" fmla="*/ 576501 h 920886"/>
              <a:gd name="connsiteX304" fmla="*/ 950026 w 2555114"/>
              <a:gd name="connsiteY304" fmla="*/ 588376 h 920886"/>
              <a:gd name="connsiteX305" fmla="*/ 1045029 w 2555114"/>
              <a:gd name="connsiteY305" fmla="*/ 600252 h 920886"/>
              <a:gd name="connsiteX306" fmla="*/ 1543793 w 2555114"/>
              <a:gd name="connsiteY306" fmla="*/ 588376 h 920886"/>
              <a:gd name="connsiteX307" fmla="*/ 1579419 w 2555114"/>
              <a:gd name="connsiteY307" fmla="*/ 576501 h 920886"/>
              <a:gd name="connsiteX308" fmla="*/ 1615045 w 2555114"/>
              <a:gd name="connsiteY308" fmla="*/ 552750 h 920886"/>
              <a:gd name="connsiteX309" fmla="*/ 1638795 w 2555114"/>
              <a:gd name="connsiteY309" fmla="*/ 517125 h 920886"/>
              <a:gd name="connsiteX310" fmla="*/ 1626920 w 2555114"/>
              <a:gd name="connsiteY310" fmla="*/ 315244 h 920886"/>
              <a:gd name="connsiteX311" fmla="*/ 1591294 w 2555114"/>
              <a:gd name="connsiteY311" fmla="*/ 279618 h 920886"/>
              <a:gd name="connsiteX312" fmla="*/ 1484416 w 2555114"/>
              <a:gd name="connsiteY312" fmla="*/ 267743 h 920886"/>
              <a:gd name="connsiteX313" fmla="*/ 748146 w 2555114"/>
              <a:gd name="connsiteY313" fmla="*/ 267743 h 920886"/>
              <a:gd name="connsiteX314" fmla="*/ 712520 w 2555114"/>
              <a:gd name="connsiteY314" fmla="*/ 303369 h 920886"/>
              <a:gd name="connsiteX315" fmla="*/ 688769 w 2555114"/>
              <a:gd name="connsiteY315" fmla="*/ 374621 h 920886"/>
              <a:gd name="connsiteX316" fmla="*/ 724395 w 2555114"/>
              <a:gd name="connsiteY316" fmla="*/ 481499 h 920886"/>
              <a:gd name="connsiteX317" fmla="*/ 795647 w 2555114"/>
              <a:gd name="connsiteY317" fmla="*/ 529000 h 920886"/>
              <a:gd name="connsiteX318" fmla="*/ 938151 w 2555114"/>
              <a:gd name="connsiteY318" fmla="*/ 588376 h 920886"/>
              <a:gd name="connsiteX319" fmla="*/ 1009403 w 2555114"/>
              <a:gd name="connsiteY319" fmla="*/ 600252 h 920886"/>
              <a:gd name="connsiteX320" fmla="*/ 1223159 w 2555114"/>
              <a:gd name="connsiteY320" fmla="*/ 647753 h 920886"/>
              <a:gd name="connsiteX321" fmla="*/ 1365663 w 2555114"/>
              <a:gd name="connsiteY321" fmla="*/ 659628 h 920886"/>
              <a:gd name="connsiteX322" fmla="*/ 1983180 w 2555114"/>
              <a:gd name="connsiteY322" fmla="*/ 647753 h 920886"/>
              <a:gd name="connsiteX323" fmla="*/ 2054432 w 2555114"/>
              <a:gd name="connsiteY323" fmla="*/ 612127 h 920886"/>
              <a:gd name="connsiteX324" fmla="*/ 2090058 w 2555114"/>
              <a:gd name="connsiteY324" fmla="*/ 600252 h 920886"/>
              <a:gd name="connsiteX325" fmla="*/ 2161310 w 2555114"/>
              <a:gd name="connsiteY325" fmla="*/ 517125 h 920886"/>
              <a:gd name="connsiteX326" fmla="*/ 2220686 w 2555114"/>
              <a:gd name="connsiteY326" fmla="*/ 445873 h 920886"/>
              <a:gd name="connsiteX327" fmla="*/ 2268187 w 2555114"/>
              <a:gd name="connsiteY327" fmla="*/ 457748 h 920886"/>
              <a:gd name="connsiteX328" fmla="*/ 2375065 w 2555114"/>
              <a:gd name="connsiteY328" fmla="*/ 517125 h 920886"/>
              <a:gd name="connsiteX329" fmla="*/ 2458193 w 2555114"/>
              <a:gd name="connsiteY329" fmla="*/ 481499 h 920886"/>
              <a:gd name="connsiteX330" fmla="*/ 2446317 w 2555114"/>
              <a:gd name="connsiteY330" fmla="*/ 386496 h 920886"/>
              <a:gd name="connsiteX331" fmla="*/ 2363190 w 2555114"/>
              <a:gd name="connsiteY331" fmla="*/ 279618 h 920886"/>
              <a:gd name="connsiteX332" fmla="*/ 2113808 w 2555114"/>
              <a:gd name="connsiteY332" fmla="*/ 137114 h 920886"/>
              <a:gd name="connsiteX333" fmla="*/ 2054432 w 2555114"/>
              <a:gd name="connsiteY333" fmla="*/ 113363 h 920886"/>
              <a:gd name="connsiteX334" fmla="*/ 1971304 w 2555114"/>
              <a:gd name="connsiteY334" fmla="*/ 101488 h 920886"/>
              <a:gd name="connsiteX335" fmla="*/ 1935678 w 2555114"/>
              <a:gd name="connsiteY335" fmla="*/ 89613 h 920886"/>
              <a:gd name="connsiteX336" fmla="*/ 1579419 w 2555114"/>
              <a:gd name="connsiteY336" fmla="*/ 137114 h 920886"/>
              <a:gd name="connsiteX337" fmla="*/ 1484416 w 2555114"/>
              <a:gd name="connsiteY337" fmla="*/ 208366 h 920886"/>
              <a:gd name="connsiteX338" fmla="*/ 1448790 w 2555114"/>
              <a:gd name="connsiteY338" fmla="*/ 220241 h 920886"/>
              <a:gd name="connsiteX339" fmla="*/ 1425039 w 2555114"/>
              <a:gd name="connsiteY339" fmla="*/ 267743 h 920886"/>
              <a:gd name="connsiteX340" fmla="*/ 1365663 w 2555114"/>
              <a:gd name="connsiteY340" fmla="*/ 279618 h 920886"/>
              <a:gd name="connsiteX341" fmla="*/ 1033154 w 2555114"/>
              <a:gd name="connsiteY341" fmla="*/ 267743 h 920886"/>
              <a:gd name="connsiteX342" fmla="*/ 890650 w 2555114"/>
              <a:gd name="connsiteY342" fmla="*/ 220241 h 920886"/>
              <a:gd name="connsiteX343" fmla="*/ 760021 w 2555114"/>
              <a:gd name="connsiteY343" fmla="*/ 196491 h 920886"/>
              <a:gd name="connsiteX344" fmla="*/ 688769 w 2555114"/>
              <a:gd name="connsiteY344" fmla="*/ 160865 h 920886"/>
              <a:gd name="connsiteX345" fmla="*/ 641268 w 2555114"/>
              <a:gd name="connsiteY345" fmla="*/ 148989 h 920886"/>
              <a:gd name="connsiteX346" fmla="*/ 605642 w 2555114"/>
              <a:gd name="connsiteY346" fmla="*/ 137114 h 920886"/>
              <a:gd name="connsiteX347" fmla="*/ 546265 w 2555114"/>
              <a:gd name="connsiteY347" fmla="*/ 148989 h 920886"/>
              <a:gd name="connsiteX348" fmla="*/ 581891 w 2555114"/>
              <a:gd name="connsiteY348" fmla="*/ 350870 h 920886"/>
              <a:gd name="connsiteX349" fmla="*/ 617517 w 2555114"/>
              <a:gd name="connsiteY349" fmla="*/ 386496 h 920886"/>
              <a:gd name="connsiteX350" fmla="*/ 676894 w 2555114"/>
              <a:gd name="connsiteY350" fmla="*/ 445873 h 920886"/>
              <a:gd name="connsiteX351" fmla="*/ 1674421 w 2555114"/>
              <a:gd name="connsiteY351" fmla="*/ 422122 h 920886"/>
              <a:gd name="connsiteX352" fmla="*/ 1638795 w 2555114"/>
              <a:gd name="connsiteY352" fmla="*/ 338995 h 920886"/>
              <a:gd name="connsiteX353" fmla="*/ 1520042 w 2555114"/>
              <a:gd name="connsiteY353" fmla="*/ 303369 h 920886"/>
              <a:gd name="connsiteX354" fmla="*/ 1472541 w 2555114"/>
              <a:gd name="connsiteY354" fmla="*/ 267743 h 920886"/>
              <a:gd name="connsiteX355" fmla="*/ 1199408 w 2555114"/>
              <a:gd name="connsiteY355" fmla="*/ 279618 h 920886"/>
              <a:gd name="connsiteX356" fmla="*/ 1140032 w 2555114"/>
              <a:gd name="connsiteY356" fmla="*/ 315244 h 920886"/>
              <a:gd name="connsiteX357" fmla="*/ 1021278 w 2555114"/>
              <a:gd name="connsiteY357" fmla="*/ 410247 h 920886"/>
              <a:gd name="connsiteX358" fmla="*/ 997528 w 2555114"/>
              <a:gd name="connsiteY358" fmla="*/ 445873 h 920886"/>
              <a:gd name="connsiteX359" fmla="*/ 1021278 w 2555114"/>
              <a:gd name="connsiteY359" fmla="*/ 540875 h 920886"/>
              <a:gd name="connsiteX360" fmla="*/ 1104406 w 2555114"/>
              <a:gd name="connsiteY360" fmla="*/ 552750 h 920886"/>
              <a:gd name="connsiteX361" fmla="*/ 1258785 w 2555114"/>
              <a:gd name="connsiteY361" fmla="*/ 600252 h 920886"/>
              <a:gd name="connsiteX362" fmla="*/ 1425039 w 2555114"/>
              <a:gd name="connsiteY362" fmla="*/ 612127 h 920886"/>
              <a:gd name="connsiteX363" fmla="*/ 1876302 w 2555114"/>
              <a:gd name="connsiteY363" fmla="*/ 529000 h 920886"/>
              <a:gd name="connsiteX364" fmla="*/ 1911928 w 2555114"/>
              <a:gd name="connsiteY364" fmla="*/ 493374 h 920886"/>
              <a:gd name="connsiteX365" fmla="*/ 1900052 w 2555114"/>
              <a:gd name="connsiteY365" fmla="*/ 267743 h 920886"/>
              <a:gd name="connsiteX366" fmla="*/ 1864426 w 2555114"/>
              <a:gd name="connsiteY366" fmla="*/ 255867 h 920886"/>
              <a:gd name="connsiteX367" fmla="*/ 1757549 w 2555114"/>
              <a:gd name="connsiteY367" fmla="*/ 267743 h 920886"/>
              <a:gd name="connsiteX368" fmla="*/ 1710047 w 2555114"/>
              <a:gd name="connsiteY368" fmla="*/ 303369 h 920886"/>
              <a:gd name="connsiteX369" fmla="*/ 1615045 w 2555114"/>
              <a:gd name="connsiteY369" fmla="*/ 350870 h 920886"/>
              <a:gd name="connsiteX370" fmla="*/ 1567543 w 2555114"/>
              <a:gd name="connsiteY370" fmla="*/ 386496 h 920886"/>
              <a:gd name="connsiteX371" fmla="*/ 1543793 w 2555114"/>
              <a:gd name="connsiteY371" fmla="*/ 433997 h 920886"/>
              <a:gd name="connsiteX372" fmla="*/ 1579419 w 2555114"/>
              <a:gd name="connsiteY372" fmla="*/ 469623 h 920886"/>
              <a:gd name="connsiteX373" fmla="*/ 1615045 w 2555114"/>
              <a:gd name="connsiteY373" fmla="*/ 481499 h 920886"/>
              <a:gd name="connsiteX374" fmla="*/ 1674421 w 2555114"/>
              <a:gd name="connsiteY374" fmla="*/ 505249 h 920886"/>
              <a:gd name="connsiteX375" fmla="*/ 1769424 w 2555114"/>
              <a:gd name="connsiteY375" fmla="*/ 517125 h 920886"/>
              <a:gd name="connsiteX376" fmla="*/ 1828800 w 2555114"/>
              <a:gd name="connsiteY376" fmla="*/ 529000 h 920886"/>
              <a:gd name="connsiteX377" fmla="*/ 1947554 w 2555114"/>
              <a:gd name="connsiteY377" fmla="*/ 457748 h 920886"/>
              <a:gd name="connsiteX378" fmla="*/ 1959429 w 2555114"/>
              <a:gd name="connsiteY378" fmla="*/ 445873 h 92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2555114" h="920886">
                <a:moveTo>
                  <a:pt x="1710047" y="160865"/>
                </a:moveTo>
                <a:cubicBezTo>
                  <a:pt x="1923803" y="303369"/>
                  <a:pt x="2128261" y="460917"/>
                  <a:pt x="2351315" y="588376"/>
                </a:cubicBezTo>
                <a:cubicBezTo>
                  <a:pt x="2366685" y="597159"/>
                  <a:pt x="2375065" y="558578"/>
                  <a:pt x="2375065" y="540875"/>
                </a:cubicBezTo>
                <a:cubicBezTo>
                  <a:pt x="2375065" y="519558"/>
                  <a:pt x="2362613" y="499575"/>
                  <a:pt x="2351315" y="481499"/>
                </a:cubicBezTo>
                <a:cubicBezTo>
                  <a:pt x="2320618" y="432384"/>
                  <a:pt x="2321350" y="454641"/>
                  <a:pt x="2280063" y="433997"/>
                </a:cubicBezTo>
                <a:cubicBezTo>
                  <a:pt x="2259418" y="423675"/>
                  <a:pt x="2241331" y="408693"/>
                  <a:pt x="2220686" y="398371"/>
                </a:cubicBezTo>
                <a:cubicBezTo>
                  <a:pt x="2201620" y="388838"/>
                  <a:pt x="2181728" y="380746"/>
                  <a:pt x="2161310" y="374621"/>
                </a:cubicBezTo>
                <a:cubicBezTo>
                  <a:pt x="2138736" y="367849"/>
                  <a:pt x="2049774" y="354341"/>
                  <a:pt x="2030681" y="350870"/>
                </a:cubicBezTo>
                <a:cubicBezTo>
                  <a:pt x="2010822" y="347259"/>
                  <a:pt x="1990971" y="343534"/>
                  <a:pt x="1971304" y="338995"/>
                </a:cubicBezTo>
                <a:cubicBezTo>
                  <a:pt x="1939498" y="331655"/>
                  <a:pt x="1908670" y="319466"/>
                  <a:pt x="1876302" y="315244"/>
                </a:cubicBezTo>
                <a:cubicBezTo>
                  <a:pt x="1817293" y="307547"/>
                  <a:pt x="1757549" y="307327"/>
                  <a:pt x="1698172" y="303369"/>
                </a:cubicBezTo>
                <a:cubicBezTo>
                  <a:pt x="1678380" y="299410"/>
                  <a:pt x="1658462" y="296032"/>
                  <a:pt x="1638795" y="291493"/>
                </a:cubicBezTo>
                <a:cubicBezTo>
                  <a:pt x="1606989" y="284153"/>
                  <a:pt x="1543793" y="267743"/>
                  <a:pt x="1543793" y="267743"/>
                </a:cubicBezTo>
                <a:cubicBezTo>
                  <a:pt x="1428998" y="279618"/>
                  <a:pt x="1313588" y="286578"/>
                  <a:pt x="1199408" y="303369"/>
                </a:cubicBezTo>
                <a:cubicBezTo>
                  <a:pt x="1178318" y="306470"/>
                  <a:pt x="1154069" y="311077"/>
                  <a:pt x="1140032" y="327119"/>
                </a:cubicBezTo>
                <a:cubicBezTo>
                  <a:pt x="1123546" y="345960"/>
                  <a:pt x="1116281" y="398371"/>
                  <a:pt x="1116281" y="398371"/>
                </a:cubicBezTo>
                <a:cubicBezTo>
                  <a:pt x="1112323" y="457748"/>
                  <a:pt x="1118036" y="518574"/>
                  <a:pt x="1104406" y="576501"/>
                </a:cubicBezTo>
                <a:cubicBezTo>
                  <a:pt x="1100246" y="594181"/>
                  <a:pt x="1045588" y="607153"/>
                  <a:pt x="1033154" y="612127"/>
                </a:cubicBezTo>
                <a:cubicBezTo>
                  <a:pt x="1005163" y="623323"/>
                  <a:pt x="977735" y="635878"/>
                  <a:pt x="950026" y="647753"/>
                </a:cubicBezTo>
                <a:cubicBezTo>
                  <a:pt x="874816" y="635878"/>
                  <a:pt x="792499" y="646179"/>
                  <a:pt x="724395" y="612127"/>
                </a:cubicBezTo>
                <a:cubicBezTo>
                  <a:pt x="694067" y="596963"/>
                  <a:pt x="646380" y="576802"/>
                  <a:pt x="617517" y="552750"/>
                </a:cubicBezTo>
                <a:cubicBezTo>
                  <a:pt x="558214" y="503332"/>
                  <a:pt x="608873" y="526120"/>
                  <a:pt x="546265" y="505249"/>
                </a:cubicBezTo>
                <a:cubicBezTo>
                  <a:pt x="530431" y="489415"/>
                  <a:pt x="517395" y="470169"/>
                  <a:pt x="498764" y="457748"/>
                </a:cubicBezTo>
                <a:cubicBezTo>
                  <a:pt x="481027" y="445923"/>
                  <a:pt x="458021" y="444350"/>
                  <a:pt x="439387" y="433997"/>
                </a:cubicBezTo>
                <a:cubicBezTo>
                  <a:pt x="422086" y="424385"/>
                  <a:pt x="407720" y="410246"/>
                  <a:pt x="391886" y="398371"/>
                </a:cubicBezTo>
                <a:cubicBezTo>
                  <a:pt x="387928" y="386496"/>
                  <a:pt x="386955" y="373160"/>
                  <a:pt x="380011" y="362745"/>
                </a:cubicBezTo>
                <a:cubicBezTo>
                  <a:pt x="370695" y="348771"/>
                  <a:pt x="346056" y="343830"/>
                  <a:pt x="344385" y="327119"/>
                </a:cubicBezTo>
                <a:cubicBezTo>
                  <a:pt x="336775" y="251017"/>
                  <a:pt x="364613" y="242108"/>
                  <a:pt x="415637" y="220241"/>
                </a:cubicBezTo>
                <a:cubicBezTo>
                  <a:pt x="427143" y="215310"/>
                  <a:pt x="440067" y="213964"/>
                  <a:pt x="451263" y="208366"/>
                </a:cubicBezTo>
                <a:cubicBezTo>
                  <a:pt x="564549" y="151723"/>
                  <a:pt x="451711" y="179287"/>
                  <a:pt x="617517" y="160865"/>
                </a:cubicBezTo>
                <a:cubicBezTo>
                  <a:pt x="815439" y="164823"/>
                  <a:pt x="1013606" y="162150"/>
                  <a:pt x="1211284" y="172740"/>
                </a:cubicBezTo>
                <a:cubicBezTo>
                  <a:pt x="1236284" y="174079"/>
                  <a:pt x="1259169" y="187504"/>
                  <a:pt x="1282536" y="196491"/>
                </a:cubicBezTo>
                <a:cubicBezTo>
                  <a:pt x="1408423" y="244909"/>
                  <a:pt x="1319894" y="222963"/>
                  <a:pt x="1425039" y="243992"/>
                </a:cubicBezTo>
                <a:cubicBezTo>
                  <a:pt x="1436914" y="251909"/>
                  <a:pt x="1447899" y="261360"/>
                  <a:pt x="1460665" y="267743"/>
                </a:cubicBezTo>
                <a:cubicBezTo>
                  <a:pt x="1471861" y="273341"/>
                  <a:pt x="1485349" y="273539"/>
                  <a:pt x="1496291" y="279618"/>
                </a:cubicBezTo>
                <a:cubicBezTo>
                  <a:pt x="1650044" y="365035"/>
                  <a:pt x="1473033" y="295615"/>
                  <a:pt x="1674421" y="362745"/>
                </a:cubicBezTo>
                <a:lnTo>
                  <a:pt x="1710047" y="374621"/>
                </a:lnTo>
                <a:lnTo>
                  <a:pt x="1745673" y="386496"/>
                </a:lnTo>
                <a:cubicBezTo>
                  <a:pt x="1757548" y="394413"/>
                  <a:pt x="1767935" y="405236"/>
                  <a:pt x="1781299" y="410247"/>
                </a:cubicBezTo>
                <a:cubicBezTo>
                  <a:pt x="1800198" y="417334"/>
                  <a:pt x="1820972" y="417744"/>
                  <a:pt x="1840676" y="422122"/>
                </a:cubicBezTo>
                <a:cubicBezTo>
                  <a:pt x="1941467" y="444519"/>
                  <a:pt x="1827198" y="425285"/>
                  <a:pt x="1971304" y="445873"/>
                </a:cubicBezTo>
                <a:cubicBezTo>
                  <a:pt x="2054431" y="441914"/>
                  <a:pt x="2139364" y="451676"/>
                  <a:pt x="2220686" y="433997"/>
                </a:cubicBezTo>
                <a:cubicBezTo>
                  <a:pt x="2237985" y="430236"/>
                  <a:pt x="2242967" y="404137"/>
                  <a:pt x="2244437" y="386496"/>
                </a:cubicBezTo>
                <a:cubicBezTo>
                  <a:pt x="2247087" y="354692"/>
                  <a:pt x="2244415" y="321125"/>
                  <a:pt x="2232562" y="291493"/>
                </a:cubicBezTo>
                <a:cubicBezTo>
                  <a:pt x="2225849" y="274711"/>
                  <a:pt x="2140511" y="244976"/>
                  <a:pt x="2137559" y="243992"/>
                </a:cubicBezTo>
                <a:cubicBezTo>
                  <a:pt x="2122076" y="238831"/>
                  <a:pt x="2105541" y="237278"/>
                  <a:pt x="2090058" y="232117"/>
                </a:cubicBezTo>
                <a:cubicBezTo>
                  <a:pt x="2069835" y="225376"/>
                  <a:pt x="2051247" y="213975"/>
                  <a:pt x="2030681" y="208366"/>
                </a:cubicBezTo>
                <a:cubicBezTo>
                  <a:pt x="2007451" y="202031"/>
                  <a:pt x="1983119" y="200798"/>
                  <a:pt x="1959429" y="196491"/>
                </a:cubicBezTo>
                <a:cubicBezTo>
                  <a:pt x="1939570" y="192880"/>
                  <a:pt x="1919929" y="188123"/>
                  <a:pt x="1900052" y="184615"/>
                </a:cubicBezTo>
                <a:cubicBezTo>
                  <a:pt x="1669966" y="144012"/>
                  <a:pt x="1833135" y="175983"/>
                  <a:pt x="1698172" y="148989"/>
                </a:cubicBezTo>
                <a:cubicBezTo>
                  <a:pt x="1587336" y="152948"/>
                  <a:pt x="1475810" y="147906"/>
                  <a:pt x="1365663" y="160865"/>
                </a:cubicBezTo>
                <a:cubicBezTo>
                  <a:pt x="1339291" y="163968"/>
                  <a:pt x="1317181" y="182829"/>
                  <a:pt x="1294411" y="196491"/>
                </a:cubicBezTo>
                <a:cubicBezTo>
                  <a:pt x="1256326" y="219342"/>
                  <a:pt x="1241515" y="237512"/>
                  <a:pt x="1211284" y="267743"/>
                </a:cubicBezTo>
                <a:cubicBezTo>
                  <a:pt x="1207325" y="279618"/>
                  <a:pt x="1204339" y="291863"/>
                  <a:pt x="1199408" y="303369"/>
                </a:cubicBezTo>
                <a:cubicBezTo>
                  <a:pt x="1192435" y="319640"/>
                  <a:pt x="1181874" y="334295"/>
                  <a:pt x="1175658" y="350870"/>
                </a:cubicBezTo>
                <a:cubicBezTo>
                  <a:pt x="1169927" y="366152"/>
                  <a:pt x="1169513" y="383089"/>
                  <a:pt x="1163782" y="398371"/>
                </a:cubicBezTo>
                <a:cubicBezTo>
                  <a:pt x="1157566" y="414947"/>
                  <a:pt x="1147005" y="429602"/>
                  <a:pt x="1140032" y="445873"/>
                </a:cubicBezTo>
                <a:cubicBezTo>
                  <a:pt x="1116516" y="500744"/>
                  <a:pt x="1134652" y="528778"/>
                  <a:pt x="1045029" y="564626"/>
                </a:cubicBezTo>
                <a:cubicBezTo>
                  <a:pt x="970498" y="594437"/>
                  <a:pt x="1006332" y="583206"/>
                  <a:pt x="938151" y="600252"/>
                </a:cubicBezTo>
                <a:cubicBezTo>
                  <a:pt x="783772" y="592335"/>
                  <a:pt x="627977" y="598808"/>
                  <a:pt x="475013" y="576501"/>
                </a:cubicBezTo>
                <a:cubicBezTo>
                  <a:pt x="434685" y="570620"/>
                  <a:pt x="404588" y="535351"/>
                  <a:pt x="368136" y="517125"/>
                </a:cubicBezTo>
                <a:cubicBezTo>
                  <a:pt x="342187" y="504150"/>
                  <a:pt x="298306" y="499183"/>
                  <a:pt x="273133" y="493374"/>
                </a:cubicBezTo>
                <a:cubicBezTo>
                  <a:pt x="186082" y="473285"/>
                  <a:pt x="201391" y="477376"/>
                  <a:pt x="142504" y="457748"/>
                </a:cubicBezTo>
                <a:cubicBezTo>
                  <a:pt x="138546" y="445873"/>
                  <a:pt x="130629" y="434640"/>
                  <a:pt x="130629" y="422122"/>
                </a:cubicBezTo>
                <a:cubicBezTo>
                  <a:pt x="130629" y="376241"/>
                  <a:pt x="149669" y="359164"/>
                  <a:pt x="190006" y="338995"/>
                </a:cubicBezTo>
                <a:cubicBezTo>
                  <a:pt x="204604" y="331696"/>
                  <a:pt x="221673" y="331078"/>
                  <a:pt x="237507" y="327119"/>
                </a:cubicBezTo>
                <a:cubicBezTo>
                  <a:pt x="257299" y="315244"/>
                  <a:pt x="275578" y="300370"/>
                  <a:pt x="296884" y="291493"/>
                </a:cubicBezTo>
                <a:cubicBezTo>
                  <a:pt x="354293" y="267573"/>
                  <a:pt x="402603" y="264515"/>
                  <a:pt x="463138" y="255867"/>
                </a:cubicBezTo>
                <a:cubicBezTo>
                  <a:pt x="482930" y="247950"/>
                  <a:pt x="502481" y="239402"/>
                  <a:pt x="522515" y="232117"/>
                </a:cubicBezTo>
                <a:cubicBezTo>
                  <a:pt x="546043" y="223561"/>
                  <a:pt x="570522" y="217664"/>
                  <a:pt x="593767" y="208366"/>
                </a:cubicBezTo>
                <a:cubicBezTo>
                  <a:pt x="610203" y="201791"/>
                  <a:pt x="624831" y="191190"/>
                  <a:pt x="641268" y="184615"/>
                </a:cubicBezTo>
                <a:cubicBezTo>
                  <a:pt x="664513" y="175317"/>
                  <a:pt x="688769" y="168782"/>
                  <a:pt x="712520" y="160865"/>
                </a:cubicBezTo>
                <a:cubicBezTo>
                  <a:pt x="803564" y="164823"/>
                  <a:pt x="895079" y="162676"/>
                  <a:pt x="985652" y="172740"/>
                </a:cubicBezTo>
                <a:cubicBezTo>
                  <a:pt x="1003247" y="174695"/>
                  <a:pt x="1016882" y="189518"/>
                  <a:pt x="1033154" y="196491"/>
                </a:cubicBezTo>
                <a:cubicBezTo>
                  <a:pt x="1044660" y="201422"/>
                  <a:pt x="1056905" y="204408"/>
                  <a:pt x="1068780" y="208366"/>
                </a:cubicBezTo>
                <a:cubicBezTo>
                  <a:pt x="1084614" y="220241"/>
                  <a:pt x="1102286" y="229997"/>
                  <a:pt x="1116281" y="243992"/>
                </a:cubicBezTo>
                <a:cubicBezTo>
                  <a:pt x="1126373" y="254084"/>
                  <a:pt x="1131736" y="268004"/>
                  <a:pt x="1140032" y="279618"/>
                </a:cubicBezTo>
                <a:cubicBezTo>
                  <a:pt x="1151536" y="295723"/>
                  <a:pt x="1161663" y="313124"/>
                  <a:pt x="1175658" y="327119"/>
                </a:cubicBezTo>
                <a:cubicBezTo>
                  <a:pt x="1185750" y="337211"/>
                  <a:pt x="1201192" y="340778"/>
                  <a:pt x="1211284" y="350870"/>
                </a:cubicBezTo>
                <a:cubicBezTo>
                  <a:pt x="1237090" y="376676"/>
                  <a:pt x="1261071" y="404482"/>
                  <a:pt x="1282536" y="433997"/>
                </a:cubicBezTo>
                <a:cubicBezTo>
                  <a:pt x="1292948" y="448314"/>
                  <a:pt x="1299313" y="465228"/>
                  <a:pt x="1306286" y="481499"/>
                </a:cubicBezTo>
                <a:cubicBezTo>
                  <a:pt x="1311217" y="493005"/>
                  <a:pt x="1307976" y="509849"/>
                  <a:pt x="1318162" y="517125"/>
                </a:cubicBezTo>
                <a:cubicBezTo>
                  <a:pt x="1338534" y="531676"/>
                  <a:pt x="1389413" y="540875"/>
                  <a:pt x="1389413" y="540875"/>
                </a:cubicBezTo>
                <a:cubicBezTo>
                  <a:pt x="1491102" y="527317"/>
                  <a:pt x="1555899" y="564089"/>
                  <a:pt x="1591294" y="481499"/>
                </a:cubicBezTo>
                <a:cubicBezTo>
                  <a:pt x="1597723" y="466497"/>
                  <a:pt x="1599211" y="449831"/>
                  <a:pt x="1603169" y="433997"/>
                </a:cubicBezTo>
                <a:cubicBezTo>
                  <a:pt x="1583377" y="426080"/>
                  <a:pt x="1565110" y="410247"/>
                  <a:pt x="1543793" y="410247"/>
                </a:cubicBezTo>
                <a:cubicBezTo>
                  <a:pt x="793914" y="410247"/>
                  <a:pt x="984071" y="292546"/>
                  <a:pt x="736271" y="457748"/>
                </a:cubicBezTo>
                <a:cubicBezTo>
                  <a:pt x="742843" y="477465"/>
                  <a:pt x="764006" y="543281"/>
                  <a:pt x="771897" y="552750"/>
                </a:cubicBezTo>
                <a:cubicBezTo>
                  <a:pt x="779911" y="562366"/>
                  <a:pt x="795648" y="560667"/>
                  <a:pt x="807523" y="564626"/>
                </a:cubicBezTo>
                <a:cubicBezTo>
                  <a:pt x="819398" y="576501"/>
                  <a:pt x="829175" y="590936"/>
                  <a:pt x="843149" y="600252"/>
                </a:cubicBezTo>
                <a:cubicBezTo>
                  <a:pt x="853564" y="607195"/>
                  <a:pt x="867578" y="606529"/>
                  <a:pt x="878774" y="612127"/>
                </a:cubicBezTo>
                <a:cubicBezTo>
                  <a:pt x="899419" y="622449"/>
                  <a:pt x="918578" y="635520"/>
                  <a:pt x="938151" y="647753"/>
                </a:cubicBezTo>
                <a:cubicBezTo>
                  <a:pt x="950254" y="655317"/>
                  <a:pt x="987749" y="674415"/>
                  <a:pt x="973777" y="671504"/>
                </a:cubicBezTo>
                <a:cubicBezTo>
                  <a:pt x="865686" y="648985"/>
                  <a:pt x="754627" y="631869"/>
                  <a:pt x="653143" y="588376"/>
                </a:cubicBezTo>
                <a:cubicBezTo>
                  <a:pt x="625434" y="576501"/>
                  <a:pt x="599046" y="560878"/>
                  <a:pt x="570016" y="552750"/>
                </a:cubicBezTo>
                <a:cubicBezTo>
                  <a:pt x="499729" y="533070"/>
                  <a:pt x="427512" y="521083"/>
                  <a:pt x="356260" y="505249"/>
                </a:cubicBezTo>
                <a:cubicBezTo>
                  <a:pt x="312717" y="481498"/>
                  <a:pt x="271221" y="453535"/>
                  <a:pt x="225632" y="433997"/>
                </a:cubicBezTo>
                <a:cubicBezTo>
                  <a:pt x="187646" y="417717"/>
                  <a:pt x="143843" y="416853"/>
                  <a:pt x="106878" y="398371"/>
                </a:cubicBezTo>
                <a:cubicBezTo>
                  <a:pt x="78825" y="384345"/>
                  <a:pt x="27012" y="330381"/>
                  <a:pt x="0" y="303369"/>
                </a:cubicBezTo>
                <a:cubicBezTo>
                  <a:pt x="3959" y="283577"/>
                  <a:pt x="-1260" y="259317"/>
                  <a:pt x="11876" y="243992"/>
                </a:cubicBezTo>
                <a:cubicBezTo>
                  <a:pt x="33317" y="218977"/>
                  <a:pt x="134086" y="211265"/>
                  <a:pt x="154380" y="208366"/>
                </a:cubicBezTo>
                <a:lnTo>
                  <a:pt x="700645" y="232117"/>
                </a:lnTo>
                <a:cubicBezTo>
                  <a:pt x="720794" y="233302"/>
                  <a:pt x="741281" y="236496"/>
                  <a:pt x="760021" y="243992"/>
                </a:cubicBezTo>
                <a:cubicBezTo>
                  <a:pt x="801112" y="260429"/>
                  <a:pt x="840348" y="281412"/>
                  <a:pt x="878774" y="303369"/>
                </a:cubicBezTo>
                <a:cubicBezTo>
                  <a:pt x="906483" y="319203"/>
                  <a:pt x="932270" y="339017"/>
                  <a:pt x="961902" y="350870"/>
                </a:cubicBezTo>
                <a:cubicBezTo>
                  <a:pt x="992209" y="362993"/>
                  <a:pt x="1027708" y="360024"/>
                  <a:pt x="1056904" y="374621"/>
                </a:cubicBezTo>
                <a:cubicBezTo>
                  <a:pt x="1072738" y="382538"/>
                  <a:pt x="1089036" y="389588"/>
                  <a:pt x="1104406" y="398371"/>
                </a:cubicBezTo>
                <a:cubicBezTo>
                  <a:pt x="1116798" y="405452"/>
                  <a:pt x="1127266" y="415739"/>
                  <a:pt x="1140032" y="422122"/>
                </a:cubicBezTo>
                <a:cubicBezTo>
                  <a:pt x="1151228" y="427720"/>
                  <a:pt x="1163514" y="430961"/>
                  <a:pt x="1175658" y="433997"/>
                </a:cubicBezTo>
                <a:cubicBezTo>
                  <a:pt x="1221974" y="445576"/>
                  <a:pt x="1271227" y="451043"/>
                  <a:pt x="1318162" y="457748"/>
                </a:cubicBezTo>
                <a:cubicBezTo>
                  <a:pt x="1353788" y="437956"/>
                  <a:pt x="1392736" y="423219"/>
                  <a:pt x="1425039" y="398371"/>
                </a:cubicBezTo>
                <a:cubicBezTo>
                  <a:pt x="1445129" y="382917"/>
                  <a:pt x="1467870" y="363907"/>
                  <a:pt x="1472541" y="338995"/>
                </a:cubicBezTo>
                <a:cubicBezTo>
                  <a:pt x="1480599" y="296021"/>
                  <a:pt x="1469826" y="251118"/>
                  <a:pt x="1460665" y="208366"/>
                </a:cubicBezTo>
                <a:cubicBezTo>
                  <a:pt x="1457675" y="194411"/>
                  <a:pt x="1448181" y="181502"/>
                  <a:pt x="1436915" y="172740"/>
                </a:cubicBezTo>
                <a:cubicBezTo>
                  <a:pt x="1411723" y="153147"/>
                  <a:pt x="1381804" y="140521"/>
                  <a:pt x="1353787" y="125239"/>
                </a:cubicBezTo>
                <a:cubicBezTo>
                  <a:pt x="1308016" y="100273"/>
                  <a:pt x="1297681" y="98046"/>
                  <a:pt x="1246910" y="77738"/>
                </a:cubicBezTo>
                <a:cubicBezTo>
                  <a:pt x="1167741" y="85655"/>
                  <a:pt x="1086591" y="82191"/>
                  <a:pt x="1009403" y="101488"/>
                </a:cubicBezTo>
                <a:cubicBezTo>
                  <a:pt x="987679" y="106919"/>
                  <a:pt x="974743" y="130645"/>
                  <a:pt x="961902" y="148989"/>
                </a:cubicBezTo>
                <a:cubicBezTo>
                  <a:pt x="946674" y="170743"/>
                  <a:pt x="939172" y="197029"/>
                  <a:pt x="926276" y="220241"/>
                </a:cubicBezTo>
                <a:cubicBezTo>
                  <a:pt x="919345" y="232717"/>
                  <a:pt x="910442" y="243992"/>
                  <a:pt x="902525" y="255867"/>
                </a:cubicBezTo>
                <a:cubicBezTo>
                  <a:pt x="906483" y="303368"/>
                  <a:pt x="908100" y="351123"/>
                  <a:pt x="914400" y="398371"/>
                </a:cubicBezTo>
                <a:cubicBezTo>
                  <a:pt x="916054" y="410779"/>
                  <a:pt x="918456" y="424222"/>
                  <a:pt x="926276" y="433997"/>
                </a:cubicBezTo>
                <a:cubicBezTo>
                  <a:pt x="945772" y="458367"/>
                  <a:pt x="1013195" y="476509"/>
                  <a:pt x="1033154" y="481499"/>
                </a:cubicBezTo>
                <a:cubicBezTo>
                  <a:pt x="1072317" y="491290"/>
                  <a:pt x="1151907" y="505249"/>
                  <a:pt x="1151907" y="505249"/>
                </a:cubicBezTo>
                <a:cubicBezTo>
                  <a:pt x="1227117" y="501291"/>
                  <a:pt x="1302856" y="503115"/>
                  <a:pt x="1377538" y="493374"/>
                </a:cubicBezTo>
                <a:cubicBezTo>
                  <a:pt x="1395092" y="491084"/>
                  <a:pt x="1408768" y="476596"/>
                  <a:pt x="1425039" y="469623"/>
                </a:cubicBezTo>
                <a:cubicBezTo>
                  <a:pt x="1436545" y="464692"/>
                  <a:pt x="1448790" y="461706"/>
                  <a:pt x="1460665" y="457748"/>
                </a:cubicBezTo>
                <a:cubicBezTo>
                  <a:pt x="1472540" y="449831"/>
                  <a:pt x="1486199" y="444089"/>
                  <a:pt x="1496291" y="433997"/>
                </a:cubicBezTo>
                <a:cubicBezTo>
                  <a:pt x="1528873" y="401415"/>
                  <a:pt x="1520588" y="384312"/>
                  <a:pt x="1531917" y="338995"/>
                </a:cubicBezTo>
                <a:cubicBezTo>
                  <a:pt x="1534953" y="326851"/>
                  <a:pt x="1539834" y="315244"/>
                  <a:pt x="1543793" y="303369"/>
                </a:cubicBezTo>
                <a:cubicBezTo>
                  <a:pt x="1535876" y="255868"/>
                  <a:pt x="1536239" y="206216"/>
                  <a:pt x="1520042" y="160865"/>
                </a:cubicBezTo>
                <a:cubicBezTo>
                  <a:pt x="1515242" y="147424"/>
                  <a:pt x="1496519" y="144678"/>
                  <a:pt x="1484416" y="137114"/>
                </a:cubicBezTo>
                <a:cubicBezTo>
                  <a:pt x="1464843" y="124881"/>
                  <a:pt x="1444831" y="113363"/>
                  <a:pt x="1425039" y="101488"/>
                </a:cubicBezTo>
                <a:cubicBezTo>
                  <a:pt x="1344646" y="106847"/>
                  <a:pt x="1218042" y="100233"/>
                  <a:pt x="1140032" y="148989"/>
                </a:cubicBezTo>
                <a:cubicBezTo>
                  <a:pt x="1106802" y="169758"/>
                  <a:pt x="1056904" y="232117"/>
                  <a:pt x="1056904" y="232117"/>
                </a:cubicBezTo>
                <a:cubicBezTo>
                  <a:pt x="1048987" y="251909"/>
                  <a:pt x="1033154" y="270176"/>
                  <a:pt x="1033154" y="291493"/>
                </a:cubicBezTo>
                <a:cubicBezTo>
                  <a:pt x="1033154" y="331862"/>
                  <a:pt x="1041002" y="373142"/>
                  <a:pt x="1056904" y="410247"/>
                </a:cubicBezTo>
                <a:cubicBezTo>
                  <a:pt x="1073122" y="448089"/>
                  <a:pt x="1105599" y="461015"/>
                  <a:pt x="1140032" y="469623"/>
                </a:cubicBezTo>
                <a:cubicBezTo>
                  <a:pt x="1175437" y="478474"/>
                  <a:pt x="1211284" y="485457"/>
                  <a:pt x="1246910" y="493374"/>
                </a:cubicBezTo>
                <a:cubicBezTo>
                  <a:pt x="1508167" y="489416"/>
                  <a:pt x="1769634" y="492687"/>
                  <a:pt x="2030681" y="481499"/>
                </a:cubicBezTo>
                <a:cubicBezTo>
                  <a:pt x="2132021" y="477156"/>
                  <a:pt x="2039377" y="377163"/>
                  <a:pt x="2101933" y="327119"/>
                </a:cubicBezTo>
                <a:cubicBezTo>
                  <a:pt x="2142235" y="294877"/>
                  <a:pt x="2204852" y="319202"/>
                  <a:pt x="2256312" y="315244"/>
                </a:cubicBezTo>
                <a:cubicBezTo>
                  <a:pt x="2251664" y="275732"/>
                  <a:pt x="2275254" y="116897"/>
                  <a:pt x="2196936" y="77738"/>
                </a:cubicBezTo>
                <a:cubicBezTo>
                  <a:pt x="2178883" y="68711"/>
                  <a:pt x="2157351" y="69821"/>
                  <a:pt x="2137559" y="65862"/>
                </a:cubicBezTo>
                <a:cubicBezTo>
                  <a:pt x="1964122" y="76065"/>
                  <a:pt x="1964032" y="22181"/>
                  <a:pt x="1911928" y="113363"/>
                </a:cubicBezTo>
                <a:cubicBezTo>
                  <a:pt x="1903145" y="128733"/>
                  <a:pt x="1896094" y="145031"/>
                  <a:pt x="1888177" y="160865"/>
                </a:cubicBezTo>
                <a:cubicBezTo>
                  <a:pt x="1892135" y="220242"/>
                  <a:pt x="1890269" y="280296"/>
                  <a:pt x="1900052" y="338995"/>
                </a:cubicBezTo>
                <a:cubicBezTo>
                  <a:pt x="1902398" y="353073"/>
                  <a:pt x="1916722" y="362229"/>
                  <a:pt x="1923803" y="374621"/>
                </a:cubicBezTo>
                <a:cubicBezTo>
                  <a:pt x="1956951" y="432629"/>
                  <a:pt x="1939271" y="425714"/>
                  <a:pt x="1995055" y="481499"/>
                </a:cubicBezTo>
                <a:cubicBezTo>
                  <a:pt x="2009050" y="495494"/>
                  <a:pt x="2027661" y="504092"/>
                  <a:pt x="2042556" y="517125"/>
                </a:cubicBezTo>
                <a:cubicBezTo>
                  <a:pt x="2059408" y="531870"/>
                  <a:pt x="2074224" y="548792"/>
                  <a:pt x="2090058" y="564626"/>
                </a:cubicBezTo>
                <a:cubicBezTo>
                  <a:pt x="2097975" y="580460"/>
                  <a:pt x="2103732" y="597572"/>
                  <a:pt x="2113808" y="612127"/>
                </a:cubicBezTo>
                <a:cubicBezTo>
                  <a:pt x="2139498" y="649235"/>
                  <a:pt x="2196936" y="719005"/>
                  <a:pt x="2196936" y="719005"/>
                </a:cubicBezTo>
                <a:cubicBezTo>
                  <a:pt x="2181416" y="936270"/>
                  <a:pt x="2238389" y="859011"/>
                  <a:pt x="2149434" y="897135"/>
                </a:cubicBezTo>
                <a:cubicBezTo>
                  <a:pt x="2133163" y="904108"/>
                  <a:pt x="2117767" y="912969"/>
                  <a:pt x="2101933" y="920886"/>
                </a:cubicBezTo>
                <a:cubicBezTo>
                  <a:pt x="2034639" y="916927"/>
                  <a:pt x="1965324" y="925854"/>
                  <a:pt x="1900052" y="909010"/>
                </a:cubicBezTo>
                <a:cubicBezTo>
                  <a:pt x="1840058" y="893528"/>
                  <a:pt x="1789216" y="853592"/>
                  <a:pt x="1733798" y="825883"/>
                </a:cubicBezTo>
                <a:cubicBezTo>
                  <a:pt x="1717964" y="817966"/>
                  <a:pt x="1702734" y="808706"/>
                  <a:pt x="1686297" y="802132"/>
                </a:cubicBezTo>
                <a:cubicBezTo>
                  <a:pt x="1666505" y="794215"/>
                  <a:pt x="1645554" y="788734"/>
                  <a:pt x="1626920" y="778382"/>
                </a:cubicBezTo>
                <a:cubicBezTo>
                  <a:pt x="1609619" y="768770"/>
                  <a:pt x="1596720" y="752368"/>
                  <a:pt x="1579419" y="742756"/>
                </a:cubicBezTo>
                <a:cubicBezTo>
                  <a:pt x="1560785" y="732403"/>
                  <a:pt x="1540076" y="726290"/>
                  <a:pt x="1520042" y="719005"/>
                </a:cubicBezTo>
                <a:cubicBezTo>
                  <a:pt x="1496514" y="710449"/>
                  <a:pt x="1470258" y="708135"/>
                  <a:pt x="1448790" y="695254"/>
                </a:cubicBezTo>
                <a:lnTo>
                  <a:pt x="1389413" y="659628"/>
                </a:lnTo>
                <a:cubicBezTo>
                  <a:pt x="1357609" y="640056"/>
                  <a:pt x="1331645" y="603116"/>
                  <a:pt x="1294411" y="600252"/>
                </a:cubicBezTo>
                <a:lnTo>
                  <a:pt x="1140032" y="588376"/>
                </a:lnTo>
                <a:cubicBezTo>
                  <a:pt x="1100447" y="580459"/>
                  <a:pt x="1060613" y="573703"/>
                  <a:pt x="1021278" y="564626"/>
                </a:cubicBezTo>
                <a:cubicBezTo>
                  <a:pt x="1009081" y="561811"/>
                  <a:pt x="997872" y="555465"/>
                  <a:pt x="985652" y="552750"/>
                </a:cubicBezTo>
                <a:cubicBezTo>
                  <a:pt x="926542" y="539614"/>
                  <a:pt x="866899" y="529000"/>
                  <a:pt x="807523" y="517125"/>
                </a:cubicBezTo>
                <a:cubicBezTo>
                  <a:pt x="791689" y="505250"/>
                  <a:pt x="776805" y="491989"/>
                  <a:pt x="760021" y="481499"/>
                </a:cubicBezTo>
                <a:cubicBezTo>
                  <a:pt x="736372" y="466718"/>
                  <a:pt x="677276" y="442041"/>
                  <a:pt x="653143" y="433997"/>
                </a:cubicBezTo>
                <a:cubicBezTo>
                  <a:pt x="637660" y="428836"/>
                  <a:pt x="621476" y="426080"/>
                  <a:pt x="605642" y="422122"/>
                </a:cubicBezTo>
                <a:cubicBezTo>
                  <a:pt x="593767" y="414205"/>
                  <a:pt x="577933" y="410246"/>
                  <a:pt x="570016" y="398371"/>
                </a:cubicBezTo>
                <a:cubicBezTo>
                  <a:pt x="560963" y="384791"/>
                  <a:pt x="558141" y="367191"/>
                  <a:pt x="558141" y="350870"/>
                </a:cubicBezTo>
                <a:cubicBezTo>
                  <a:pt x="558141" y="314238"/>
                  <a:pt x="592516" y="258370"/>
                  <a:pt x="605642" y="232117"/>
                </a:cubicBezTo>
                <a:cubicBezTo>
                  <a:pt x="634288" y="117532"/>
                  <a:pt x="661401" y="143515"/>
                  <a:pt x="570016" y="125239"/>
                </a:cubicBezTo>
                <a:cubicBezTo>
                  <a:pt x="542307" y="133156"/>
                  <a:pt x="515147" y="143337"/>
                  <a:pt x="486889" y="148989"/>
                </a:cubicBezTo>
                <a:cubicBezTo>
                  <a:pt x="455595" y="155248"/>
                  <a:pt x="422162" y="150773"/>
                  <a:pt x="391886" y="160865"/>
                </a:cubicBezTo>
                <a:cubicBezTo>
                  <a:pt x="373110" y="167124"/>
                  <a:pt x="361569" y="186671"/>
                  <a:pt x="344385" y="196491"/>
                </a:cubicBezTo>
                <a:cubicBezTo>
                  <a:pt x="333517" y="202701"/>
                  <a:pt x="320634" y="204408"/>
                  <a:pt x="308759" y="208366"/>
                </a:cubicBezTo>
                <a:cubicBezTo>
                  <a:pt x="304801" y="220241"/>
                  <a:pt x="295844" y="231518"/>
                  <a:pt x="296884" y="243992"/>
                </a:cubicBezTo>
                <a:cubicBezTo>
                  <a:pt x="308414" y="382358"/>
                  <a:pt x="319825" y="356403"/>
                  <a:pt x="451263" y="422122"/>
                </a:cubicBezTo>
                <a:cubicBezTo>
                  <a:pt x="530574" y="461778"/>
                  <a:pt x="573126" y="470401"/>
                  <a:pt x="665019" y="493374"/>
                </a:cubicBezTo>
                <a:cubicBezTo>
                  <a:pt x="700424" y="502225"/>
                  <a:pt x="736806" y="507099"/>
                  <a:pt x="771897" y="517125"/>
                </a:cubicBezTo>
                <a:cubicBezTo>
                  <a:pt x="820041" y="530880"/>
                  <a:pt x="866899" y="548792"/>
                  <a:pt x="914400" y="564626"/>
                </a:cubicBezTo>
                <a:cubicBezTo>
                  <a:pt x="1114631" y="556924"/>
                  <a:pt x="1187424" y="624152"/>
                  <a:pt x="1282536" y="493374"/>
                </a:cubicBezTo>
                <a:cubicBezTo>
                  <a:pt x="1298154" y="471899"/>
                  <a:pt x="1306287" y="445873"/>
                  <a:pt x="1318162" y="422122"/>
                </a:cubicBezTo>
                <a:cubicBezTo>
                  <a:pt x="1322120" y="398371"/>
                  <a:pt x="1330037" y="374948"/>
                  <a:pt x="1330037" y="350870"/>
                </a:cubicBezTo>
                <a:cubicBezTo>
                  <a:pt x="1330037" y="32323"/>
                  <a:pt x="1312104" y="185093"/>
                  <a:pt x="866899" y="220241"/>
                </a:cubicBezTo>
                <a:cubicBezTo>
                  <a:pt x="835232" y="232116"/>
                  <a:pt x="802983" y="242544"/>
                  <a:pt x="771897" y="255867"/>
                </a:cubicBezTo>
                <a:cubicBezTo>
                  <a:pt x="725447" y="275774"/>
                  <a:pt x="683911" y="300467"/>
                  <a:pt x="641268" y="327119"/>
                </a:cubicBezTo>
                <a:cubicBezTo>
                  <a:pt x="629165" y="334683"/>
                  <a:pt x="617517" y="342953"/>
                  <a:pt x="605642" y="350870"/>
                </a:cubicBezTo>
                <a:cubicBezTo>
                  <a:pt x="597725" y="362745"/>
                  <a:pt x="590187" y="374882"/>
                  <a:pt x="581891" y="386496"/>
                </a:cubicBezTo>
                <a:cubicBezTo>
                  <a:pt x="570387" y="402601"/>
                  <a:pt x="543466" y="414404"/>
                  <a:pt x="546265" y="433997"/>
                </a:cubicBezTo>
                <a:cubicBezTo>
                  <a:pt x="549064" y="453590"/>
                  <a:pt x="577933" y="457748"/>
                  <a:pt x="593767" y="469623"/>
                </a:cubicBezTo>
                <a:cubicBezTo>
                  <a:pt x="1182679" y="410732"/>
                  <a:pt x="930398" y="522941"/>
                  <a:pt x="1128156" y="374621"/>
                </a:cubicBezTo>
                <a:cubicBezTo>
                  <a:pt x="1139574" y="366057"/>
                  <a:pt x="1151907" y="358787"/>
                  <a:pt x="1163782" y="350870"/>
                </a:cubicBezTo>
                <a:cubicBezTo>
                  <a:pt x="1171699" y="319202"/>
                  <a:pt x="1178944" y="287359"/>
                  <a:pt x="1187533" y="255867"/>
                </a:cubicBezTo>
                <a:cubicBezTo>
                  <a:pt x="1190827" y="243790"/>
                  <a:pt x="1198026" y="232682"/>
                  <a:pt x="1199408" y="220241"/>
                </a:cubicBezTo>
                <a:cubicBezTo>
                  <a:pt x="1205980" y="161097"/>
                  <a:pt x="1207325" y="101488"/>
                  <a:pt x="1211284" y="42112"/>
                </a:cubicBezTo>
                <a:cubicBezTo>
                  <a:pt x="1242951" y="46070"/>
                  <a:pt x="1276499" y="42531"/>
                  <a:pt x="1306286" y="53987"/>
                </a:cubicBezTo>
                <a:cubicBezTo>
                  <a:pt x="1329943" y="63086"/>
                  <a:pt x="1343929" y="88447"/>
                  <a:pt x="1365663" y="101488"/>
                </a:cubicBezTo>
                <a:cubicBezTo>
                  <a:pt x="1383942" y="112455"/>
                  <a:pt x="1404816" y="118498"/>
                  <a:pt x="1425039" y="125239"/>
                </a:cubicBezTo>
                <a:cubicBezTo>
                  <a:pt x="1506431" y="152369"/>
                  <a:pt x="1517727" y="148328"/>
                  <a:pt x="1603169" y="172740"/>
                </a:cubicBezTo>
                <a:cubicBezTo>
                  <a:pt x="1627241" y="179618"/>
                  <a:pt x="1651311" y="186862"/>
                  <a:pt x="1674421" y="196491"/>
                </a:cubicBezTo>
                <a:cubicBezTo>
                  <a:pt x="1698932" y="206704"/>
                  <a:pt x="1720482" y="223720"/>
                  <a:pt x="1745673" y="232117"/>
                </a:cubicBezTo>
                <a:cubicBezTo>
                  <a:pt x="1805133" y="251937"/>
                  <a:pt x="1941154" y="268838"/>
                  <a:pt x="1995055" y="279618"/>
                </a:cubicBezTo>
                <a:cubicBezTo>
                  <a:pt x="2027063" y="286020"/>
                  <a:pt x="2058390" y="295452"/>
                  <a:pt x="2090058" y="303369"/>
                </a:cubicBezTo>
                <a:cubicBezTo>
                  <a:pt x="2173185" y="299410"/>
                  <a:pt x="2256505" y="298404"/>
                  <a:pt x="2339439" y="291493"/>
                </a:cubicBezTo>
                <a:cubicBezTo>
                  <a:pt x="2375272" y="288507"/>
                  <a:pt x="2425930" y="245708"/>
                  <a:pt x="2446317" y="232117"/>
                </a:cubicBezTo>
                <a:cubicBezTo>
                  <a:pt x="2492360" y="201422"/>
                  <a:pt x="2468402" y="212880"/>
                  <a:pt x="2517569" y="196491"/>
                </a:cubicBezTo>
                <a:cubicBezTo>
                  <a:pt x="2521528" y="184616"/>
                  <a:pt x="2524514" y="172371"/>
                  <a:pt x="2529445" y="160865"/>
                </a:cubicBezTo>
                <a:cubicBezTo>
                  <a:pt x="2536418" y="144594"/>
                  <a:pt x="2562303" y="128543"/>
                  <a:pt x="2553195" y="113363"/>
                </a:cubicBezTo>
                <a:cubicBezTo>
                  <a:pt x="2517720" y="54238"/>
                  <a:pt x="2466667" y="42675"/>
                  <a:pt x="2410691" y="30236"/>
                </a:cubicBezTo>
                <a:cubicBezTo>
                  <a:pt x="2390988" y="25857"/>
                  <a:pt x="2371107" y="22319"/>
                  <a:pt x="2351315" y="18361"/>
                </a:cubicBezTo>
                <a:cubicBezTo>
                  <a:pt x="1758146" y="36897"/>
                  <a:pt x="2086940" y="-60190"/>
                  <a:pt x="1935678" y="65862"/>
                </a:cubicBezTo>
                <a:cubicBezTo>
                  <a:pt x="1924714" y="74999"/>
                  <a:pt x="1911927" y="81696"/>
                  <a:pt x="1900052" y="89613"/>
                </a:cubicBezTo>
                <a:cubicBezTo>
                  <a:pt x="1896094" y="101488"/>
                  <a:pt x="1888177" y="112721"/>
                  <a:pt x="1888177" y="125239"/>
                </a:cubicBezTo>
                <a:cubicBezTo>
                  <a:pt x="1888177" y="182331"/>
                  <a:pt x="1902149" y="256574"/>
                  <a:pt x="1911928" y="315244"/>
                </a:cubicBezTo>
                <a:cubicBezTo>
                  <a:pt x="1904011" y="327119"/>
                  <a:pt x="1900052" y="342953"/>
                  <a:pt x="1888177" y="350870"/>
                </a:cubicBezTo>
                <a:cubicBezTo>
                  <a:pt x="1790139" y="416229"/>
                  <a:pt x="1784301" y="408122"/>
                  <a:pt x="1686297" y="422122"/>
                </a:cubicBezTo>
                <a:cubicBezTo>
                  <a:pt x="1658547" y="431372"/>
                  <a:pt x="1600878" y="452620"/>
                  <a:pt x="1567543" y="457748"/>
                </a:cubicBezTo>
                <a:cubicBezTo>
                  <a:pt x="1532115" y="463198"/>
                  <a:pt x="1496233" y="465177"/>
                  <a:pt x="1460665" y="469623"/>
                </a:cubicBezTo>
                <a:cubicBezTo>
                  <a:pt x="1250633" y="495877"/>
                  <a:pt x="1529783" y="466275"/>
                  <a:pt x="1258785" y="493374"/>
                </a:cubicBezTo>
                <a:cubicBezTo>
                  <a:pt x="1187533" y="489416"/>
                  <a:pt x="1114860" y="496200"/>
                  <a:pt x="1045029" y="481499"/>
                </a:cubicBezTo>
                <a:cubicBezTo>
                  <a:pt x="1032780" y="478920"/>
                  <a:pt x="1039788" y="456488"/>
                  <a:pt x="1033154" y="445873"/>
                </a:cubicBezTo>
                <a:cubicBezTo>
                  <a:pt x="1011296" y="410901"/>
                  <a:pt x="980251" y="387569"/>
                  <a:pt x="961902" y="350870"/>
                </a:cubicBezTo>
                <a:cubicBezTo>
                  <a:pt x="912736" y="252538"/>
                  <a:pt x="994340" y="381716"/>
                  <a:pt x="926276" y="279618"/>
                </a:cubicBezTo>
                <a:cubicBezTo>
                  <a:pt x="930234" y="259826"/>
                  <a:pt x="926419" y="236666"/>
                  <a:pt x="938151" y="220241"/>
                </a:cubicBezTo>
                <a:cubicBezTo>
                  <a:pt x="979648" y="162145"/>
                  <a:pt x="1106215" y="226632"/>
                  <a:pt x="1128156" y="232117"/>
                </a:cubicBezTo>
                <a:cubicBezTo>
                  <a:pt x="1132115" y="247951"/>
                  <a:pt x="1134871" y="264135"/>
                  <a:pt x="1140032" y="279618"/>
                </a:cubicBezTo>
                <a:cubicBezTo>
                  <a:pt x="1146773" y="299841"/>
                  <a:pt x="1156297" y="319035"/>
                  <a:pt x="1163782" y="338995"/>
                </a:cubicBezTo>
                <a:cubicBezTo>
                  <a:pt x="1168177" y="350716"/>
                  <a:pt x="1171699" y="362746"/>
                  <a:pt x="1175658" y="374621"/>
                </a:cubicBezTo>
                <a:cubicBezTo>
                  <a:pt x="1171699" y="445873"/>
                  <a:pt x="1177777" y="518400"/>
                  <a:pt x="1163782" y="588376"/>
                </a:cubicBezTo>
                <a:cubicBezTo>
                  <a:pt x="1161915" y="597712"/>
                  <a:pt x="1080780" y="635803"/>
                  <a:pt x="1080655" y="635878"/>
                </a:cubicBezTo>
                <a:cubicBezTo>
                  <a:pt x="1056178" y="650564"/>
                  <a:pt x="1035752" y="672400"/>
                  <a:pt x="1009403" y="683379"/>
                </a:cubicBezTo>
                <a:cubicBezTo>
                  <a:pt x="987177" y="692640"/>
                  <a:pt x="961949" y="691593"/>
                  <a:pt x="938151" y="695254"/>
                </a:cubicBezTo>
                <a:cubicBezTo>
                  <a:pt x="799738" y="716549"/>
                  <a:pt x="907327" y="695508"/>
                  <a:pt x="748146" y="730880"/>
                </a:cubicBezTo>
                <a:cubicBezTo>
                  <a:pt x="641268" y="726922"/>
                  <a:pt x="532135" y="741198"/>
                  <a:pt x="427512" y="719005"/>
                </a:cubicBezTo>
                <a:cubicBezTo>
                  <a:pt x="394655" y="712035"/>
                  <a:pt x="378575" y="672857"/>
                  <a:pt x="356260" y="647753"/>
                </a:cubicBezTo>
                <a:cubicBezTo>
                  <a:pt x="346778" y="637086"/>
                  <a:pt x="340074" y="624230"/>
                  <a:pt x="332510" y="612127"/>
                </a:cubicBezTo>
                <a:cubicBezTo>
                  <a:pt x="320277" y="592554"/>
                  <a:pt x="307207" y="573395"/>
                  <a:pt x="296884" y="552750"/>
                </a:cubicBezTo>
                <a:cubicBezTo>
                  <a:pt x="289336" y="537654"/>
                  <a:pt x="275671" y="482313"/>
                  <a:pt x="273133" y="469623"/>
                </a:cubicBezTo>
                <a:cubicBezTo>
                  <a:pt x="244023" y="324068"/>
                  <a:pt x="276962" y="461183"/>
                  <a:pt x="249382" y="350870"/>
                </a:cubicBezTo>
                <a:cubicBezTo>
                  <a:pt x="253341" y="327119"/>
                  <a:pt x="242252" y="294401"/>
                  <a:pt x="261258" y="279618"/>
                </a:cubicBezTo>
                <a:cubicBezTo>
                  <a:pt x="286449" y="260025"/>
                  <a:pt x="324365" y="266643"/>
                  <a:pt x="356260" y="267743"/>
                </a:cubicBezTo>
                <a:cubicBezTo>
                  <a:pt x="439714" y="270621"/>
                  <a:pt x="522515" y="283576"/>
                  <a:pt x="605642" y="291493"/>
                </a:cubicBezTo>
                <a:cubicBezTo>
                  <a:pt x="617517" y="299410"/>
                  <a:pt x="630304" y="306107"/>
                  <a:pt x="641268" y="315244"/>
                </a:cubicBezTo>
                <a:cubicBezTo>
                  <a:pt x="675556" y="343818"/>
                  <a:pt x="677292" y="351466"/>
                  <a:pt x="700645" y="386496"/>
                </a:cubicBezTo>
                <a:cubicBezTo>
                  <a:pt x="706245" y="403296"/>
                  <a:pt x="724395" y="454712"/>
                  <a:pt x="724395" y="469623"/>
                </a:cubicBezTo>
                <a:cubicBezTo>
                  <a:pt x="724395" y="497613"/>
                  <a:pt x="732312" y="532958"/>
                  <a:pt x="712520" y="552750"/>
                </a:cubicBezTo>
                <a:cubicBezTo>
                  <a:pt x="692728" y="572542"/>
                  <a:pt x="657102" y="560667"/>
                  <a:pt x="629393" y="564626"/>
                </a:cubicBezTo>
                <a:cubicBezTo>
                  <a:pt x="605642" y="572543"/>
                  <a:pt x="583176" y="588376"/>
                  <a:pt x="558141" y="588376"/>
                </a:cubicBezTo>
                <a:cubicBezTo>
                  <a:pt x="506076" y="588376"/>
                  <a:pt x="452859" y="581954"/>
                  <a:pt x="403762" y="564626"/>
                </a:cubicBezTo>
                <a:cubicBezTo>
                  <a:pt x="382646" y="557173"/>
                  <a:pt x="373112" y="531870"/>
                  <a:pt x="356260" y="517125"/>
                </a:cubicBezTo>
                <a:cubicBezTo>
                  <a:pt x="234396" y="410495"/>
                  <a:pt x="374453" y="547193"/>
                  <a:pt x="273133" y="445873"/>
                </a:cubicBezTo>
                <a:cubicBezTo>
                  <a:pt x="277091" y="354829"/>
                  <a:pt x="274562" y="263270"/>
                  <a:pt x="285008" y="172740"/>
                </a:cubicBezTo>
                <a:cubicBezTo>
                  <a:pt x="286644" y="158562"/>
                  <a:pt x="302376" y="149880"/>
                  <a:pt x="308759" y="137114"/>
                </a:cubicBezTo>
                <a:cubicBezTo>
                  <a:pt x="325154" y="104325"/>
                  <a:pt x="312844" y="85158"/>
                  <a:pt x="356260" y="65862"/>
                </a:cubicBezTo>
                <a:cubicBezTo>
                  <a:pt x="378263" y="56083"/>
                  <a:pt x="403761" y="57945"/>
                  <a:pt x="427512" y="53987"/>
                </a:cubicBezTo>
                <a:cubicBezTo>
                  <a:pt x="510639" y="57945"/>
                  <a:pt x="593938" y="59225"/>
                  <a:pt x="676894" y="65862"/>
                </a:cubicBezTo>
                <a:cubicBezTo>
                  <a:pt x="693163" y="67164"/>
                  <a:pt x="708337" y="74818"/>
                  <a:pt x="724395" y="77738"/>
                </a:cubicBezTo>
                <a:cubicBezTo>
                  <a:pt x="751934" y="82745"/>
                  <a:pt x="779814" y="85655"/>
                  <a:pt x="807523" y="89613"/>
                </a:cubicBezTo>
                <a:cubicBezTo>
                  <a:pt x="823357" y="97530"/>
                  <a:pt x="838847" y="106173"/>
                  <a:pt x="855024" y="113363"/>
                </a:cubicBezTo>
                <a:cubicBezTo>
                  <a:pt x="874503" y="122021"/>
                  <a:pt x="895334" y="127581"/>
                  <a:pt x="914400" y="137114"/>
                </a:cubicBezTo>
                <a:cubicBezTo>
                  <a:pt x="927166" y="143497"/>
                  <a:pt x="936908" y="155243"/>
                  <a:pt x="950026" y="160865"/>
                </a:cubicBezTo>
                <a:cubicBezTo>
                  <a:pt x="964698" y="167153"/>
                  <a:pt x="1046338" y="182502"/>
                  <a:pt x="1056904" y="184615"/>
                </a:cubicBezTo>
                <a:cubicBezTo>
                  <a:pt x="1072738" y="192532"/>
                  <a:pt x="1086703" y="208366"/>
                  <a:pt x="1104406" y="208366"/>
                </a:cubicBezTo>
                <a:cubicBezTo>
                  <a:pt x="1356837" y="208366"/>
                  <a:pt x="1291799" y="210830"/>
                  <a:pt x="1425039" y="160865"/>
                </a:cubicBezTo>
                <a:cubicBezTo>
                  <a:pt x="1436760" y="156470"/>
                  <a:pt x="1449469" y="154587"/>
                  <a:pt x="1460665" y="148989"/>
                </a:cubicBezTo>
                <a:cubicBezTo>
                  <a:pt x="1473430" y="142606"/>
                  <a:pt x="1484416" y="133156"/>
                  <a:pt x="1496291" y="125239"/>
                </a:cubicBezTo>
                <a:cubicBezTo>
                  <a:pt x="1563585" y="129197"/>
                  <a:pt x="1631097" y="130407"/>
                  <a:pt x="1698172" y="137114"/>
                </a:cubicBezTo>
                <a:cubicBezTo>
                  <a:pt x="1710628" y="138360"/>
                  <a:pt x="1723506" y="141864"/>
                  <a:pt x="1733798" y="148989"/>
                </a:cubicBezTo>
                <a:cubicBezTo>
                  <a:pt x="1775477" y="177844"/>
                  <a:pt x="1812690" y="212673"/>
                  <a:pt x="1852551" y="243992"/>
                </a:cubicBezTo>
                <a:cubicBezTo>
                  <a:pt x="1868114" y="256220"/>
                  <a:pt x="1884429" y="267467"/>
                  <a:pt x="1900052" y="279618"/>
                </a:cubicBezTo>
                <a:cubicBezTo>
                  <a:pt x="1920059" y="295179"/>
                  <a:pt x="1936759" y="315784"/>
                  <a:pt x="1959429" y="327119"/>
                </a:cubicBezTo>
                <a:cubicBezTo>
                  <a:pt x="1975263" y="335036"/>
                  <a:pt x="1990753" y="343680"/>
                  <a:pt x="2006930" y="350870"/>
                </a:cubicBezTo>
                <a:cubicBezTo>
                  <a:pt x="2049532" y="369804"/>
                  <a:pt x="2062759" y="373438"/>
                  <a:pt x="2101933" y="386496"/>
                </a:cubicBezTo>
                <a:cubicBezTo>
                  <a:pt x="2145476" y="382538"/>
                  <a:pt x="2190830" y="387662"/>
                  <a:pt x="2232562" y="374621"/>
                </a:cubicBezTo>
                <a:cubicBezTo>
                  <a:pt x="2254919" y="367634"/>
                  <a:pt x="2322167" y="296890"/>
                  <a:pt x="2339439" y="279618"/>
                </a:cubicBezTo>
                <a:cubicBezTo>
                  <a:pt x="2343398" y="263784"/>
                  <a:pt x="2344886" y="247118"/>
                  <a:pt x="2351315" y="232117"/>
                </a:cubicBezTo>
                <a:cubicBezTo>
                  <a:pt x="2356937" y="218999"/>
                  <a:pt x="2375065" y="210763"/>
                  <a:pt x="2375065" y="196491"/>
                </a:cubicBezTo>
                <a:cubicBezTo>
                  <a:pt x="2375065" y="163849"/>
                  <a:pt x="2359232" y="133156"/>
                  <a:pt x="2351315" y="101488"/>
                </a:cubicBezTo>
                <a:cubicBezTo>
                  <a:pt x="2303232" y="106462"/>
                  <a:pt x="2036751" y="113803"/>
                  <a:pt x="1923803" y="160865"/>
                </a:cubicBezTo>
                <a:cubicBezTo>
                  <a:pt x="1902497" y="169743"/>
                  <a:pt x="1884218" y="184616"/>
                  <a:pt x="1864426" y="196491"/>
                </a:cubicBezTo>
                <a:cubicBezTo>
                  <a:pt x="1852551" y="212325"/>
                  <a:pt x="1842795" y="229997"/>
                  <a:pt x="1828800" y="243992"/>
                </a:cubicBezTo>
                <a:cubicBezTo>
                  <a:pt x="1782109" y="290683"/>
                  <a:pt x="1793230" y="271112"/>
                  <a:pt x="1745673" y="291493"/>
                </a:cubicBezTo>
                <a:cubicBezTo>
                  <a:pt x="1659631" y="328368"/>
                  <a:pt x="1738890" y="307101"/>
                  <a:pt x="1638795" y="327119"/>
                </a:cubicBezTo>
                <a:cubicBezTo>
                  <a:pt x="1622961" y="346911"/>
                  <a:pt x="1603431" y="364244"/>
                  <a:pt x="1591294" y="386496"/>
                </a:cubicBezTo>
                <a:cubicBezTo>
                  <a:pt x="1534766" y="490131"/>
                  <a:pt x="1604486" y="433119"/>
                  <a:pt x="1531917" y="481499"/>
                </a:cubicBezTo>
                <a:cubicBezTo>
                  <a:pt x="1417122" y="473582"/>
                  <a:pt x="1302128" y="468166"/>
                  <a:pt x="1187533" y="457748"/>
                </a:cubicBezTo>
                <a:cubicBezTo>
                  <a:pt x="1134954" y="452968"/>
                  <a:pt x="1129540" y="436319"/>
                  <a:pt x="1080655" y="410247"/>
                </a:cubicBezTo>
                <a:cubicBezTo>
                  <a:pt x="1041605" y="389420"/>
                  <a:pt x="993196" y="382164"/>
                  <a:pt x="961902" y="350870"/>
                </a:cubicBezTo>
                <a:cubicBezTo>
                  <a:pt x="913758" y="302726"/>
                  <a:pt x="941297" y="322755"/>
                  <a:pt x="878774" y="291493"/>
                </a:cubicBezTo>
                <a:cubicBezTo>
                  <a:pt x="836918" y="228708"/>
                  <a:pt x="858485" y="269712"/>
                  <a:pt x="831273" y="160865"/>
                </a:cubicBezTo>
                <a:cubicBezTo>
                  <a:pt x="827315" y="145031"/>
                  <a:pt x="828452" y="126943"/>
                  <a:pt x="819398" y="113363"/>
                </a:cubicBezTo>
                <a:lnTo>
                  <a:pt x="795647" y="77738"/>
                </a:lnTo>
                <a:cubicBezTo>
                  <a:pt x="795236" y="77841"/>
                  <a:pt x="718199" y="95809"/>
                  <a:pt x="712520" y="101488"/>
                </a:cubicBezTo>
                <a:cubicBezTo>
                  <a:pt x="639146" y="174861"/>
                  <a:pt x="736694" y="133013"/>
                  <a:pt x="653143" y="160865"/>
                </a:cubicBezTo>
                <a:lnTo>
                  <a:pt x="605642" y="232117"/>
                </a:lnTo>
                <a:lnTo>
                  <a:pt x="581891" y="267743"/>
                </a:lnTo>
                <a:cubicBezTo>
                  <a:pt x="578051" y="279265"/>
                  <a:pt x="555847" y="342841"/>
                  <a:pt x="558141" y="350870"/>
                </a:cubicBezTo>
                <a:cubicBezTo>
                  <a:pt x="570299" y="393424"/>
                  <a:pt x="594322" y="431931"/>
                  <a:pt x="617517" y="469623"/>
                </a:cubicBezTo>
                <a:cubicBezTo>
                  <a:pt x="639709" y="505685"/>
                  <a:pt x="689051" y="526738"/>
                  <a:pt x="724395" y="540875"/>
                </a:cubicBezTo>
                <a:cubicBezTo>
                  <a:pt x="759262" y="554822"/>
                  <a:pt x="794525" y="568765"/>
                  <a:pt x="831273" y="576501"/>
                </a:cubicBezTo>
                <a:cubicBezTo>
                  <a:pt x="870201" y="584696"/>
                  <a:pt x="910488" y="583983"/>
                  <a:pt x="950026" y="588376"/>
                </a:cubicBezTo>
                <a:cubicBezTo>
                  <a:pt x="981745" y="591900"/>
                  <a:pt x="1013361" y="596293"/>
                  <a:pt x="1045029" y="600252"/>
                </a:cubicBezTo>
                <a:cubicBezTo>
                  <a:pt x="1211284" y="596293"/>
                  <a:pt x="1377655" y="595760"/>
                  <a:pt x="1543793" y="588376"/>
                </a:cubicBezTo>
                <a:cubicBezTo>
                  <a:pt x="1556298" y="587820"/>
                  <a:pt x="1568223" y="582099"/>
                  <a:pt x="1579419" y="576501"/>
                </a:cubicBezTo>
                <a:cubicBezTo>
                  <a:pt x="1592185" y="570118"/>
                  <a:pt x="1603170" y="560667"/>
                  <a:pt x="1615045" y="552750"/>
                </a:cubicBezTo>
                <a:cubicBezTo>
                  <a:pt x="1622962" y="540875"/>
                  <a:pt x="1638082" y="531379"/>
                  <a:pt x="1638795" y="517125"/>
                </a:cubicBezTo>
                <a:cubicBezTo>
                  <a:pt x="1642161" y="449799"/>
                  <a:pt x="1640140" y="381345"/>
                  <a:pt x="1626920" y="315244"/>
                </a:cubicBezTo>
                <a:cubicBezTo>
                  <a:pt x="1623626" y="298776"/>
                  <a:pt x="1607226" y="284929"/>
                  <a:pt x="1591294" y="279618"/>
                </a:cubicBezTo>
                <a:cubicBezTo>
                  <a:pt x="1557288" y="268283"/>
                  <a:pt x="1520042" y="271701"/>
                  <a:pt x="1484416" y="267743"/>
                </a:cubicBezTo>
                <a:cubicBezTo>
                  <a:pt x="1221823" y="202091"/>
                  <a:pt x="1345250" y="228588"/>
                  <a:pt x="748146" y="267743"/>
                </a:cubicBezTo>
                <a:cubicBezTo>
                  <a:pt x="731388" y="268842"/>
                  <a:pt x="724395" y="291494"/>
                  <a:pt x="712520" y="303369"/>
                </a:cubicBezTo>
                <a:cubicBezTo>
                  <a:pt x="704603" y="327120"/>
                  <a:pt x="680852" y="350870"/>
                  <a:pt x="688769" y="374621"/>
                </a:cubicBezTo>
                <a:cubicBezTo>
                  <a:pt x="700644" y="410247"/>
                  <a:pt x="703019" y="450623"/>
                  <a:pt x="724395" y="481499"/>
                </a:cubicBezTo>
                <a:cubicBezTo>
                  <a:pt x="740643" y="504968"/>
                  <a:pt x="770991" y="514617"/>
                  <a:pt x="795647" y="529000"/>
                </a:cubicBezTo>
                <a:cubicBezTo>
                  <a:pt x="840310" y="555053"/>
                  <a:pt x="887888" y="575810"/>
                  <a:pt x="938151" y="588376"/>
                </a:cubicBezTo>
                <a:cubicBezTo>
                  <a:pt x="961510" y="594216"/>
                  <a:pt x="986138" y="594048"/>
                  <a:pt x="1009403" y="600252"/>
                </a:cubicBezTo>
                <a:cubicBezTo>
                  <a:pt x="1191083" y="648701"/>
                  <a:pt x="1040017" y="630311"/>
                  <a:pt x="1223159" y="647753"/>
                </a:cubicBezTo>
                <a:cubicBezTo>
                  <a:pt x="1270610" y="652272"/>
                  <a:pt x="1318162" y="655670"/>
                  <a:pt x="1365663" y="659628"/>
                </a:cubicBezTo>
                <a:cubicBezTo>
                  <a:pt x="1571502" y="655670"/>
                  <a:pt x="1777791" y="661918"/>
                  <a:pt x="1983180" y="647753"/>
                </a:cubicBezTo>
                <a:cubicBezTo>
                  <a:pt x="2009671" y="645926"/>
                  <a:pt x="2030167" y="622912"/>
                  <a:pt x="2054432" y="612127"/>
                </a:cubicBezTo>
                <a:cubicBezTo>
                  <a:pt x="2065871" y="607043"/>
                  <a:pt x="2078183" y="604210"/>
                  <a:pt x="2090058" y="600252"/>
                </a:cubicBezTo>
                <a:cubicBezTo>
                  <a:pt x="2122442" y="567868"/>
                  <a:pt x="2135921" y="557747"/>
                  <a:pt x="2161310" y="517125"/>
                </a:cubicBezTo>
                <a:cubicBezTo>
                  <a:pt x="2204358" y="448247"/>
                  <a:pt x="2159918" y="486384"/>
                  <a:pt x="2220686" y="445873"/>
                </a:cubicBezTo>
                <a:cubicBezTo>
                  <a:pt x="2236520" y="449831"/>
                  <a:pt x="2253589" y="450449"/>
                  <a:pt x="2268187" y="457748"/>
                </a:cubicBezTo>
                <a:cubicBezTo>
                  <a:pt x="2431533" y="539420"/>
                  <a:pt x="2276541" y="484282"/>
                  <a:pt x="2375065" y="517125"/>
                </a:cubicBezTo>
                <a:cubicBezTo>
                  <a:pt x="2402774" y="505250"/>
                  <a:pt x="2443757" y="507965"/>
                  <a:pt x="2458193" y="481499"/>
                </a:cubicBezTo>
                <a:cubicBezTo>
                  <a:pt x="2473475" y="453482"/>
                  <a:pt x="2454057" y="417457"/>
                  <a:pt x="2446317" y="386496"/>
                </a:cubicBezTo>
                <a:cubicBezTo>
                  <a:pt x="2434914" y="340885"/>
                  <a:pt x="2395769" y="308939"/>
                  <a:pt x="2363190" y="279618"/>
                </a:cubicBezTo>
                <a:cubicBezTo>
                  <a:pt x="2286680" y="210759"/>
                  <a:pt x="2219873" y="179541"/>
                  <a:pt x="2113808" y="137114"/>
                </a:cubicBezTo>
                <a:cubicBezTo>
                  <a:pt x="2094016" y="129197"/>
                  <a:pt x="2075112" y="118533"/>
                  <a:pt x="2054432" y="113363"/>
                </a:cubicBezTo>
                <a:cubicBezTo>
                  <a:pt x="2027277" y="106574"/>
                  <a:pt x="1999013" y="105446"/>
                  <a:pt x="1971304" y="101488"/>
                </a:cubicBezTo>
                <a:cubicBezTo>
                  <a:pt x="1959429" y="97530"/>
                  <a:pt x="1948196" y="89613"/>
                  <a:pt x="1935678" y="89613"/>
                </a:cubicBezTo>
                <a:cubicBezTo>
                  <a:pt x="1785092" y="89613"/>
                  <a:pt x="1707260" y="85978"/>
                  <a:pt x="1579419" y="137114"/>
                </a:cubicBezTo>
                <a:cubicBezTo>
                  <a:pt x="1471728" y="180190"/>
                  <a:pt x="1561038" y="157285"/>
                  <a:pt x="1484416" y="208366"/>
                </a:cubicBezTo>
                <a:cubicBezTo>
                  <a:pt x="1474001" y="215310"/>
                  <a:pt x="1460665" y="216283"/>
                  <a:pt x="1448790" y="220241"/>
                </a:cubicBezTo>
                <a:cubicBezTo>
                  <a:pt x="1440873" y="236075"/>
                  <a:pt x="1439444" y="257453"/>
                  <a:pt x="1425039" y="267743"/>
                </a:cubicBezTo>
                <a:cubicBezTo>
                  <a:pt x="1408615" y="279475"/>
                  <a:pt x="1385847" y="279618"/>
                  <a:pt x="1365663" y="279618"/>
                </a:cubicBezTo>
                <a:cubicBezTo>
                  <a:pt x="1254756" y="279618"/>
                  <a:pt x="1143990" y="271701"/>
                  <a:pt x="1033154" y="267743"/>
                </a:cubicBezTo>
                <a:cubicBezTo>
                  <a:pt x="985653" y="251909"/>
                  <a:pt x="939099" y="232880"/>
                  <a:pt x="890650" y="220241"/>
                </a:cubicBezTo>
                <a:cubicBezTo>
                  <a:pt x="847826" y="209070"/>
                  <a:pt x="802480" y="208979"/>
                  <a:pt x="760021" y="196491"/>
                </a:cubicBezTo>
                <a:cubicBezTo>
                  <a:pt x="734546" y="188998"/>
                  <a:pt x="713424" y="170727"/>
                  <a:pt x="688769" y="160865"/>
                </a:cubicBezTo>
                <a:cubicBezTo>
                  <a:pt x="673615" y="154803"/>
                  <a:pt x="656961" y="153473"/>
                  <a:pt x="641268" y="148989"/>
                </a:cubicBezTo>
                <a:cubicBezTo>
                  <a:pt x="629232" y="145550"/>
                  <a:pt x="617517" y="141072"/>
                  <a:pt x="605642" y="137114"/>
                </a:cubicBezTo>
                <a:cubicBezTo>
                  <a:pt x="593358" y="128924"/>
                  <a:pt x="542716" y="78009"/>
                  <a:pt x="546265" y="148989"/>
                </a:cubicBezTo>
                <a:cubicBezTo>
                  <a:pt x="549677" y="217237"/>
                  <a:pt x="562256" y="285418"/>
                  <a:pt x="581891" y="350870"/>
                </a:cubicBezTo>
                <a:cubicBezTo>
                  <a:pt x="586717" y="366956"/>
                  <a:pt x="606766" y="373594"/>
                  <a:pt x="617517" y="386496"/>
                </a:cubicBezTo>
                <a:cubicBezTo>
                  <a:pt x="666998" y="445873"/>
                  <a:pt x="611580" y="402330"/>
                  <a:pt x="676894" y="445873"/>
                </a:cubicBezTo>
                <a:lnTo>
                  <a:pt x="1674421" y="422122"/>
                </a:lnTo>
                <a:cubicBezTo>
                  <a:pt x="1704383" y="418793"/>
                  <a:pt x="1655517" y="364078"/>
                  <a:pt x="1638795" y="338995"/>
                </a:cubicBezTo>
                <a:cubicBezTo>
                  <a:pt x="1616055" y="304885"/>
                  <a:pt x="1546353" y="307128"/>
                  <a:pt x="1520042" y="303369"/>
                </a:cubicBezTo>
                <a:cubicBezTo>
                  <a:pt x="1504208" y="291494"/>
                  <a:pt x="1492279" y="269205"/>
                  <a:pt x="1472541" y="267743"/>
                </a:cubicBezTo>
                <a:cubicBezTo>
                  <a:pt x="1381660" y="261011"/>
                  <a:pt x="1289622" y="266730"/>
                  <a:pt x="1199408" y="279618"/>
                </a:cubicBezTo>
                <a:cubicBezTo>
                  <a:pt x="1176559" y="282882"/>
                  <a:pt x="1159505" y="302852"/>
                  <a:pt x="1140032" y="315244"/>
                </a:cubicBezTo>
                <a:cubicBezTo>
                  <a:pt x="1082402" y="351918"/>
                  <a:pt x="1063662" y="360799"/>
                  <a:pt x="1021278" y="410247"/>
                </a:cubicBezTo>
                <a:cubicBezTo>
                  <a:pt x="1011990" y="421083"/>
                  <a:pt x="1005445" y="433998"/>
                  <a:pt x="997528" y="445873"/>
                </a:cubicBezTo>
                <a:cubicBezTo>
                  <a:pt x="1005445" y="477540"/>
                  <a:pt x="998197" y="517794"/>
                  <a:pt x="1021278" y="540875"/>
                </a:cubicBezTo>
                <a:cubicBezTo>
                  <a:pt x="1041070" y="560667"/>
                  <a:pt x="1077251" y="545961"/>
                  <a:pt x="1104406" y="552750"/>
                </a:cubicBezTo>
                <a:cubicBezTo>
                  <a:pt x="1236932" y="585882"/>
                  <a:pt x="1077496" y="575531"/>
                  <a:pt x="1258785" y="600252"/>
                </a:cubicBezTo>
                <a:cubicBezTo>
                  <a:pt x="1313835" y="607759"/>
                  <a:pt x="1369621" y="608169"/>
                  <a:pt x="1425039" y="612127"/>
                </a:cubicBezTo>
                <a:cubicBezTo>
                  <a:pt x="2040347" y="594547"/>
                  <a:pt x="1745523" y="725169"/>
                  <a:pt x="1876302" y="529000"/>
                </a:cubicBezTo>
                <a:cubicBezTo>
                  <a:pt x="1885618" y="515026"/>
                  <a:pt x="1900053" y="505249"/>
                  <a:pt x="1911928" y="493374"/>
                </a:cubicBezTo>
                <a:cubicBezTo>
                  <a:pt x="1927032" y="402746"/>
                  <a:pt x="1938989" y="376768"/>
                  <a:pt x="1900052" y="267743"/>
                </a:cubicBezTo>
                <a:cubicBezTo>
                  <a:pt x="1895842" y="255954"/>
                  <a:pt x="1876301" y="259826"/>
                  <a:pt x="1864426" y="255867"/>
                </a:cubicBezTo>
                <a:cubicBezTo>
                  <a:pt x="1828800" y="259826"/>
                  <a:pt x="1791809" y="257201"/>
                  <a:pt x="1757549" y="267743"/>
                </a:cubicBezTo>
                <a:cubicBezTo>
                  <a:pt x="1738632" y="273564"/>
                  <a:pt x="1726515" y="292390"/>
                  <a:pt x="1710047" y="303369"/>
                </a:cubicBezTo>
                <a:cubicBezTo>
                  <a:pt x="1653957" y="340762"/>
                  <a:pt x="1664964" y="334231"/>
                  <a:pt x="1615045" y="350870"/>
                </a:cubicBezTo>
                <a:cubicBezTo>
                  <a:pt x="1599211" y="362745"/>
                  <a:pt x="1580424" y="371469"/>
                  <a:pt x="1567543" y="386496"/>
                </a:cubicBezTo>
                <a:cubicBezTo>
                  <a:pt x="1556022" y="399937"/>
                  <a:pt x="1541289" y="416472"/>
                  <a:pt x="1543793" y="433997"/>
                </a:cubicBezTo>
                <a:cubicBezTo>
                  <a:pt x="1546168" y="450622"/>
                  <a:pt x="1565445" y="460307"/>
                  <a:pt x="1579419" y="469623"/>
                </a:cubicBezTo>
                <a:cubicBezTo>
                  <a:pt x="1589834" y="476567"/>
                  <a:pt x="1603324" y="477104"/>
                  <a:pt x="1615045" y="481499"/>
                </a:cubicBezTo>
                <a:cubicBezTo>
                  <a:pt x="1635004" y="488984"/>
                  <a:pt x="1653650" y="500456"/>
                  <a:pt x="1674421" y="505249"/>
                </a:cubicBezTo>
                <a:cubicBezTo>
                  <a:pt x="1705518" y="512425"/>
                  <a:pt x="1737881" y="512272"/>
                  <a:pt x="1769424" y="517125"/>
                </a:cubicBezTo>
                <a:cubicBezTo>
                  <a:pt x="1789373" y="520194"/>
                  <a:pt x="1809008" y="525042"/>
                  <a:pt x="1828800" y="529000"/>
                </a:cubicBezTo>
                <a:cubicBezTo>
                  <a:pt x="1957615" y="496796"/>
                  <a:pt x="1900182" y="536701"/>
                  <a:pt x="1947554" y="457748"/>
                </a:cubicBezTo>
                <a:cubicBezTo>
                  <a:pt x="1950434" y="452948"/>
                  <a:pt x="1955471" y="449831"/>
                  <a:pt x="1959429" y="445873"/>
                </a:cubicBezTo>
              </a:path>
            </a:pathLst>
          </a:cu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1102" y="1341912"/>
            <a:ext cx="25103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Bacterial DNA is twisted, but it is actually in a circular loop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5014914" y="1181047"/>
            <a:ext cx="2571750" cy="1538402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3205348" y="751115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14914" y="1181047"/>
            <a:ext cx="2571750" cy="1538402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201" y="1343799"/>
            <a:ext cx="2510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DNA is copied into another loop</a:t>
            </a:r>
            <a:endParaRPr lang="en-US" sz="3600" dirty="0"/>
          </a:p>
        </p:txBody>
      </p:sp>
      <p:sp>
        <p:nvSpPr>
          <p:cNvPr id="11" name="Oval 10"/>
          <p:cNvSpPr/>
          <p:nvPr/>
        </p:nvSpPr>
        <p:spPr>
          <a:xfrm>
            <a:off x="5224464" y="1358860"/>
            <a:ext cx="2119311" cy="1109716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3205348" y="751115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14914" y="1181047"/>
            <a:ext cx="2571750" cy="1538402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201" y="1343799"/>
            <a:ext cx="25103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2 loops then move to opposite ends of the cell</a:t>
            </a:r>
            <a:endParaRPr lang="en-US" sz="3600" dirty="0"/>
          </a:p>
        </p:txBody>
      </p:sp>
      <p:sp>
        <p:nvSpPr>
          <p:cNvPr id="11" name="Oval 10"/>
          <p:cNvSpPr/>
          <p:nvPr/>
        </p:nvSpPr>
        <p:spPr>
          <a:xfrm>
            <a:off x="5224464" y="1358860"/>
            <a:ext cx="2119311" cy="1109716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13125 -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12409 -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2392980" y="2732154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338" y="3192458"/>
            <a:ext cx="2571750" cy="1538402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76763" y="715149"/>
            <a:ext cx="868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cell then starts to divide into 2 cells</a:t>
            </a:r>
            <a:endParaRPr lang="en-US" sz="3600" dirty="0"/>
          </a:p>
        </p:txBody>
      </p:sp>
      <p:sp>
        <p:nvSpPr>
          <p:cNvPr id="11" name="Oval 10"/>
          <p:cNvSpPr/>
          <p:nvPr/>
        </p:nvSpPr>
        <p:spPr>
          <a:xfrm>
            <a:off x="5785692" y="3406801"/>
            <a:ext cx="2119311" cy="1109716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Terminator 12"/>
          <p:cNvSpPr/>
          <p:nvPr/>
        </p:nvSpPr>
        <p:spPr>
          <a:xfrm>
            <a:off x="5591446" y="2732154"/>
            <a:ext cx="2775812" cy="226942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/>
          <p:cNvSpPr/>
          <p:nvPr/>
        </p:nvSpPr>
        <p:spPr>
          <a:xfrm>
            <a:off x="2392980" y="2732154"/>
            <a:ext cx="3198465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91200" y="500935"/>
            <a:ext cx="8681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These 2 cells grow and go to make more bacterial cells through </a:t>
            </a:r>
            <a:r>
              <a:rPr lang="en-US" sz="3600" b="1" u="sng" dirty="0" smtClean="0"/>
              <a:t>binary fission </a:t>
            </a:r>
            <a:r>
              <a:rPr lang="en-US" sz="3600" dirty="0" smtClean="0"/>
              <a:t>producing a clone</a:t>
            </a:r>
            <a:endParaRPr lang="en-US" sz="3600" dirty="0"/>
          </a:p>
        </p:txBody>
      </p:sp>
      <p:sp>
        <p:nvSpPr>
          <p:cNvPr id="12" name="Flowchart: Terminator 11"/>
          <p:cNvSpPr/>
          <p:nvPr/>
        </p:nvSpPr>
        <p:spPr>
          <a:xfrm>
            <a:off x="747898" y="2379890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841417" y="2809822"/>
            <a:ext cx="3616408" cy="1635645"/>
          </a:xfrm>
          <a:custGeom>
            <a:avLst/>
            <a:gdLst>
              <a:gd name="connsiteX0" fmla="*/ 1710047 w 2555114"/>
              <a:gd name="connsiteY0" fmla="*/ 160865 h 920886"/>
              <a:gd name="connsiteX1" fmla="*/ 2351315 w 2555114"/>
              <a:gd name="connsiteY1" fmla="*/ 588376 h 920886"/>
              <a:gd name="connsiteX2" fmla="*/ 2375065 w 2555114"/>
              <a:gd name="connsiteY2" fmla="*/ 540875 h 920886"/>
              <a:gd name="connsiteX3" fmla="*/ 2351315 w 2555114"/>
              <a:gd name="connsiteY3" fmla="*/ 481499 h 920886"/>
              <a:gd name="connsiteX4" fmla="*/ 2280063 w 2555114"/>
              <a:gd name="connsiteY4" fmla="*/ 433997 h 920886"/>
              <a:gd name="connsiteX5" fmla="*/ 2220686 w 2555114"/>
              <a:gd name="connsiteY5" fmla="*/ 398371 h 920886"/>
              <a:gd name="connsiteX6" fmla="*/ 2161310 w 2555114"/>
              <a:gd name="connsiteY6" fmla="*/ 374621 h 920886"/>
              <a:gd name="connsiteX7" fmla="*/ 2030681 w 2555114"/>
              <a:gd name="connsiteY7" fmla="*/ 350870 h 920886"/>
              <a:gd name="connsiteX8" fmla="*/ 1971304 w 2555114"/>
              <a:gd name="connsiteY8" fmla="*/ 338995 h 920886"/>
              <a:gd name="connsiteX9" fmla="*/ 1876302 w 2555114"/>
              <a:gd name="connsiteY9" fmla="*/ 315244 h 920886"/>
              <a:gd name="connsiteX10" fmla="*/ 1698172 w 2555114"/>
              <a:gd name="connsiteY10" fmla="*/ 303369 h 920886"/>
              <a:gd name="connsiteX11" fmla="*/ 1638795 w 2555114"/>
              <a:gd name="connsiteY11" fmla="*/ 291493 h 920886"/>
              <a:gd name="connsiteX12" fmla="*/ 1543793 w 2555114"/>
              <a:gd name="connsiteY12" fmla="*/ 267743 h 920886"/>
              <a:gd name="connsiteX13" fmla="*/ 1199408 w 2555114"/>
              <a:gd name="connsiteY13" fmla="*/ 303369 h 920886"/>
              <a:gd name="connsiteX14" fmla="*/ 1140032 w 2555114"/>
              <a:gd name="connsiteY14" fmla="*/ 327119 h 920886"/>
              <a:gd name="connsiteX15" fmla="*/ 1116281 w 2555114"/>
              <a:gd name="connsiteY15" fmla="*/ 398371 h 920886"/>
              <a:gd name="connsiteX16" fmla="*/ 1104406 w 2555114"/>
              <a:gd name="connsiteY16" fmla="*/ 576501 h 920886"/>
              <a:gd name="connsiteX17" fmla="*/ 1033154 w 2555114"/>
              <a:gd name="connsiteY17" fmla="*/ 612127 h 920886"/>
              <a:gd name="connsiteX18" fmla="*/ 950026 w 2555114"/>
              <a:gd name="connsiteY18" fmla="*/ 647753 h 920886"/>
              <a:gd name="connsiteX19" fmla="*/ 724395 w 2555114"/>
              <a:gd name="connsiteY19" fmla="*/ 612127 h 920886"/>
              <a:gd name="connsiteX20" fmla="*/ 617517 w 2555114"/>
              <a:gd name="connsiteY20" fmla="*/ 552750 h 920886"/>
              <a:gd name="connsiteX21" fmla="*/ 546265 w 2555114"/>
              <a:gd name="connsiteY21" fmla="*/ 505249 h 920886"/>
              <a:gd name="connsiteX22" fmla="*/ 498764 w 2555114"/>
              <a:gd name="connsiteY22" fmla="*/ 457748 h 920886"/>
              <a:gd name="connsiteX23" fmla="*/ 439387 w 2555114"/>
              <a:gd name="connsiteY23" fmla="*/ 433997 h 920886"/>
              <a:gd name="connsiteX24" fmla="*/ 391886 w 2555114"/>
              <a:gd name="connsiteY24" fmla="*/ 398371 h 920886"/>
              <a:gd name="connsiteX25" fmla="*/ 380011 w 2555114"/>
              <a:gd name="connsiteY25" fmla="*/ 362745 h 920886"/>
              <a:gd name="connsiteX26" fmla="*/ 344385 w 2555114"/>
              <a:gd name="connsiteY26" fmla="*/ 327119 h 920886"/>
              <a:gd name="connsiteX27" fmla="*/ 415637 w 2555114"/>
              <a:gd name="connsiteY27" fmla="*/ 220241 h 920886"/>
              <a:gd name="connsiteX28" fmla="*/ 451263 w 2555114"/>
              <a:gd name="connsiteY28" fmla="*/ 208366 h 920886"/>
              <a:gd name="connsiteX29" fmla="*/ 617517 w 2555114"/>
              <a:gd name="connsiteY29" fmla="*/ 160865 h 920886"/>
              <a:gd name="connsiteX30" fmla="*/ 1211284 w 2555114"/>
              <a:gd name="connsiteY30" fmla="*/ 172740 h 920886"/>
              <a:gd name="connsiteX31" fmla="*/ 1282536 w 2555114"/>
              <a:gd name="connsiteY31" fmla="*/ 196491 h 920886"/>
              <a:gd name="connsiteX32" fmla="*/ 1425039 w 2555114"/>
              <a:gd name="connsiteY32" fmla="*/ 243992 h 920886"/>
              <a:gd name="connsiteX33" fmla="*/ 1460665 w 2555114"/>
              <a:gd name="connsiteY33" fmla="*/ 267743 h 920886"/>
              <a:gd name="connsiteX34" fmla="*/ 1496291 w 2555114"/>
              <a:gd name="connsiteY34" fmla="*/ 279618 h 920886"/>
              <a:gd name="connsiteX35" fmla="*/ 1674421 w 2555114"/>
              <a:gd name="connsiteY35" fmla="*/ 362745 h 920886"/>
              <a:gd name="connsiteX36" fmla="*/ 1710047 w 2555114"/>
              <a:gd name="connsiteY36" fmla="*/ 374621 h 920886"/>
              <a:gd name="connsiteX37" fmla="*/ 1745673 w 2555114"/>
              <a:gd name="connsiteY37" fmla="*/ 386496 h 920886"/>
              <a:gd name="connsiteX38" fmla="*/ 1781299 w 2555114"/>
              <a:gd name="connsiteY38" fmla="*/ 410247 h 920886"/>
              <a:gd name="connsiteX39" fmla="*/ 1840676 w 2555114"/>
              <a:gd name="connsiteY39" fmla="*/ 422122 h 920886"/>
              <a:gd name="connsiteX40" fmla="*/ 1971304 w 2555114"/>
              <a:gd name="connsiteY40" fmla="*/ 445873 h 920886"/>
              <a:gd name="connsiteX41" fmla="*/ 2220686 w 2555114"/>
              <a:gd name="connsiteY41" fmla="*/ 433997 h 920886"/>
              <a:gd name="connsiteX42" fmla="*/ 2244437 w 2555114"/>
              <a:gd name="connsiteY42" fmla="*/ 386496 h 920886"/>
              <a:gd name="connsiteX43" fmla="*/ 2232562 w 2555114"/>
              <a:gd name="connsiteY43" fmla="*/ 291493 h 920886"/>
              <a:gd name="connsiteX44" fmla="*/ 2137559 w 2555114"/>
              <a:gd name="connsiteY44" fmla="*/ 243992 h 920886"/>
              <a:gd name="connsiteX45" fmla="*/ 2090058 w 2555114"/>
              <a:gd name="connsiteY45" fmla="*/ 232117 h 920886"/>
              <a:gd name="connsiteX46" fmla="*/ 2030681 w 2555114"/>
              <a:gd name="connsiteY46" fmla="*/ 208366 h 920886"/>
              <a:gd name="connsiteX47" fmla="*/ 1959429 w 2555114"/>
              <a:gd name="connsiteY47" fmla="*/ 196491 h 920886"/>
              <a:gd name="connsiteX48" fmla="*/ 1900052 w 2555114"/>
              <a:gd name="connsiteY48" fmla="*/ 184615 h 920886"/>
              <a:gd name="connsiteX49" fmla="*/ 1698172 w 2555114"/>
              <a:gd name="connsiteY49" fmla="*/ 148989 h 920886"/>
              <a:gd name="connsiteX50" fmla="*/ 1365663 w 2555114"/>
              <a:gd name="connsiteY50" fmla="*/ 160865 h 920886"/>
              <a:gd name="connsiteX51" fmla="*/ 1294411 w 2555114"/>
              <a:gd name="connsiteY51" fmla="*/ 196491 h 920886"/>
              <a:gd name="connsiteX52" fmla="*/ 1211284 w 2555114"/>
              <a:gd name="connsiteY52" fmla="*/ 267743 h 920886"/>
              <a:gd name="connsiteX53" fmla="*/ 1199408 w 2555114"/>
              <a:gd name="connsiteY53" fmla="*/ 303369 h 920886"/>
              <a:gd name="connsiteX54" fmla="*/ 1175658 w 2555114"/>
              <a:gd name="connsiteY54" fmla="*/ 350870 h 920886"/>
              <a:gd name="connsiteX55" fmla="*/ 1163782 w 2555114"/>
              <a:gd name="connsiteY55" fmla="*/ 398371 h 920886"/>
              <a:gd name="connsiteX56" fmla="*/ 1140032 w 2555114"/>
              <a:gd name="connsiteY56" fmla="*/ 445873 h 920886"/>
              <a:gd name="connsiteX57" fmla="*/ 1045029 w 2555114"/>
              <a:gd name="connsiteY57" fmla="*/ 564626 h 920886"/>
              <a:gd name="connsiteX58" fmla="*/ 938151 w 2555114"/>
              <a:gd name="connsiteY58" fmla="*/ 600252 h 920886"/>
              <a:gd name="connsiteX59" fmla="*/ 475013 w 2555114"/>
              <a:gd name="connsiteY59" fmla="*/ 576501 h 920886"/>
              <a:gd name="connsiteX60" fmla="*/ 368136 w 2555114"/>
              <a:gd name="connsiteY60" fmla="*/ 517125 h 920886"/>
              <a:gd name="connsiteX61" fmla="*/ 273133 w 2555114"/>
              <a:gd name="connsiteY61" fmla="*/ 493374 h 920886"/>
              <a:gd name="connsiteX62" fmla="*/ 142504 w 2555114"/>
              <a:gd name="connsiteY62" fmla="*/ 457748 h 920886"/>
              <a:gd name="connsiteX63" fmla="*/ 130629 w 2555114"/>
              <a:gd name="connsiteY63" fmla="*/ 422122 h 920886"/>
              <a:gd name="connsiteX64" fmla="*/ 190006 w 2555114"/>
              <a:gd name="connsiteY64" fmla="*/ 338995 h 920886"/>
              <a:gd name="connsiteX65" fmla="*/ 237507 w 2555114"/>
              <a:gd name="connsiteY65" fmla="*/ 327119 h 920886"/>
              <a:gd name="connsiteX66" fmla="*/ 296884 w 2555114"/>
              <a:gd name="connsiteY66" fmla="*/ 291493 h 920886"/>
              <a:gd name="connsiteX67" fmla="*/ 463138 w 2555114"/>
              <a:gd name="connsiteY67" fmla="*/ 255867 h 920886"/>
              <a:gd name="connsiteX68" fmla="*/ 522515 w 2555114"/>
              <a:gd name="connsiteY68" fmla="*/ 232117 h 920886"/>
              <a:gd name="connsiteX69" fmla="*/ 593767 w 2555114"/>
              <a:gd name="connsiteY69" fmla="*/ 208366 h 920886"/>
              <a:gd name="connsiteX70" fmla="*/ 641268 w 2555114"/>
              <a:gd name="connsiteY70" fmla="*/ 184615 h 920886"/>
              <a:gd name="connsiteX71" fmla="*/ 712520 w 2555114"/>
              <a:gd name="connsiteY71" fmla="*/ 160865 h 920886"/>
              <a:gd name="connsiteX72" fmla="*/ 985652 w 2555114"/>
              <a:gd name="connsiteY72" fmla="*/ 172740 h 920886"/>
              <a:gd name="connsiteX73" fmla="*/ 1033154 w 2555114"/>
              <a:gd name="connsiteY73" fmla="*/ 196491 h 920886"/>
              <a:gd name="connsiteX74" fmla="*/ 1068780 w 2555114"/>
              <a:gd name="connsiteY74" fmla="*/ 208366 h 920886"/>
              <a:gd name="connsiteX75" fmla="*/ 1116281 w 2555114"/>
              <a:gd name="connsiteY75" fmla="*/ 243992 h 920886"/>
              <a:gd name="connsiteX76" fmla="*/ 1140032 w 2555114"/>
              <a:gd name="connsiteY76" fmla="*/ 279618 h 920886"/>
              <a:gd name="connsiteX77" fmla="*/ 1175658 w 2555114"/>
              <a:gd name="connsiteY77" fmla="*/ 327119 h 920886"/>
              <a:gd name="connsiteX78" fmla="*/ 1211284 w 2555114"/>
              <a:gd name="connsiteY78" fmla="*/ 350870 h 920886"/>
              <a:gd name="connsiteX79" fmla="*/ 1282536 w 2555114"/>
              <a:gd name="connsiteY79" fmla="*/ 433997 h 920886"/>
              <a:gd name="connsiteX80" fmla="*/ 1306286 w 2555114"/>
              <a:gd name="connsiteY80" fmla="*/ 481499 h 920886"/>
              <a:gd name="connsiteX81" fmla="*/ 1318162 w 2555114"/>
              <a:gd name="connsiteY81" fmla="*/ 517125 h 920886"/>
              <a:gd name="connsiteX82" fmla="*/ 1389413 w 2555114"/>
              <a:gd name="connsiteY82" fmla="*/ 540875 h 920886"/>
              <a:gd name="connsiteX83" fmla="*/ 1591294 w 2555114"/>
              <a:gd name="connsiteY83" fmla="*/ 481499 h 920886"/>
              <a:gd name="connsiteX84" fmla="*/ 1603169 w 2555114"/>
              <a:gd name="connsiteY84" fmla="*/ 433997 h 920886"/>
              <a:gd name="connsiteX85" fmla="*/ 1543793 w 2555114"/>
              <a:gd name="connsiteY85" fmla="*/ 410247 h 920886"/>
              <a:gd name="connsiteX86" fmla="*/ 736271 w 2555114"/>
              <a:gd name="connsiteY86" fmla="*/ 457748 h 920886"/>
              <a:gd name="connsiteX87" fmla="*/ 771897 w 2555114"/>
              <a:gd name="connsiteY87" fmla="*/ 552750 h 920886"/>
              <a:gd name="connsiteX88" fmla="*/ 807523 w 2555114"/>
              <a:gd name="connsiteY88" fmla="*/ 564626 h 920886"/>
              <a:gd name="connsiteX89" fmla="*/ 843149 w 2555114"/>
              <a:gd name="connsiteY89" fmla="*/ 600252 h 920886"/>
              <a:gd name="connsiteX90" fmla="*/ 878774 w 2555114"/>
              <a:gd name="connsiteY90" fmla="*/ 612127 h 920886"/>
              <a:gd name="connsiteX91" fmla="*/ 938151 w 2555114"/>
              <a:gd name="connsiteY91" fmla="*/ 647753 h 920886"/>
              <a:gd name="connsiteX92" fmla="*/ 973777 w 2555114"/>
              <a:gd name="connsiteY92" fmla="*/ 671504 h 920886"/>
              <a:gd name="connsiteX93" fmla="*/ 653143 w 2555114"/>
              <a:gd name="connsiteY93" fmla="*/ 588376 h 920886"/>
              <a:gd name="connsiteX94" fmla="*/ 570016 w 2555114"/>
              <a:gd name="connsiteY94" fmla="*/ 552750 h 920886"/>
              <a:gd name="connsiteX95" fmla="*/ 356260 w 2555114"/>
              <a:gd name="connsiteY95" fmla="*/ 505249 h 920886"/>
              <a:gd name="connsiteX96" fmla="*/ 225632 w 2555114"/>
              <a:gd name="connsiteY96" fmla="*/ 433997 h 920886"/>
              <a:gd name="connsiteX97" fmla="*/ 106878 w 2555114"/>
              <a:gd name="connsiteY97" fmla="*/ 398371 h 920886"/>
              <a:gd name="connsiteX98" fmla="*/ 0 w 2555114"/>
              <a:gd name="connsiteY98" fmla="*/ 303369 h 920886"/>
              <a:gd name="connsiteX99" fmla="*/ 11876 w 2555114"/>
              <a:gd name="connsiteY99" fmla="*/ 243992 h 920886"/>
              <a:gd name="connsiteX100" fmla="*/ 154380 w 2555114"/>
              <a:gd name="connsiteY100" fmla="*/ 208366 h 920886"/>
              <a:gd name="connsiteX101" fmla="*/ 700645 w 2555114"/>
              <a:gd name="connsiteY101" fmla="*/ 232117 h 920886"/>
              <a:gd name="connsiteX102" fmla="*/ 760021 w 2555114"/>
              <a:gd name="connsiteY102" fmla="*/ 243992 h 920886"/>
              <a:gd name="connsiteX103" fmla="*/ 878774 w 2555114"/>
              <a:gd name="connsiteY103" fmla="*/ 303369 h 920886"/>
              <a:gd name="connsiteX104" fmla="*/ 961902 w 2555114"/>
              <a:gd name="connsiteY104" fmla="*/ 350870 h 920886"/>
              <a:gd name="connsiteX105" fmla="*/ 1056904 w 2555114"/>
              <a:gd name="connsiteY105" fmla="*/ 374621 h 920886"/>
              <a:gd name="connsiteX106" fmla="*/ 1104406 w 2555114"/>
              <a:gd name="connsiteY106" fmla="*/ 398371 h 920886"/>
              <a:gd name="connsiteX107" fmla="*/ 1140032 w 2555114"/>
              <a:gd name="connsiteY107" fmla="*/ 422122 h 920886"/>
              <a:gd name="connsiteX108" fmla="*/ 1175658 w 2555114"/>
              <a:gd name="connsiteY108" fmla="*/ 433997 h 920886"/>
              <a:gd name="connsiteX109" fmla="*/ 1318162 w 2555114"/>
              <a:gd name="connsiteY109" fmla="*/ 457748 h 920886"/>
              <a:gd name="connsiteX110" fmla="*/ 1425039 w 2555114"/>
              <a:gd name="connsiteY110" fmla="*/ 398371 h 920886"/>
              <a:gd name="connsiteX111" fmla="*/ 1472541 w 2555114"/>
              <a:gd name="connsiteY111" fmla="*/ 338995 h 920886"/>
              <a:gd name="connsiteX112" fmla="*/ 1460665 w 2555114"/>
              <a:gd name="connsiteY112" fmla="*/ 208366 h 920886"/>
              <a:gd name="connsiteX113" fmla="*/ 1436915 w 2555114"/>
              <a:gd name="connsiteY113" fmla="*/ 172740 h 920886"/>
              <a:gd name="connsiteX114" fmla="*/ 1353787 w 2555114"/>
              <a:gd name="connsiteY114" fmla="*/ 125239 h 920886"/>
              <a:gd name="connsiteX115" fmla="*/ 1246910 w 2555114"/>
              <a:gd name="connsiteY115" fmla="*/ 77738 h 920886"/>
              <a:gd name="connsiteX116" fmla="*/ 1009403 w 2555114"/>
              <a:gd name="connsiteY116" fmla="*/ 101488 h 920886"/>
              <a:gd name="connsiteX117" fmla="*/ 961902 w 2555114"/>
              <a:gd name="connsiteY117" fmla="*/ 148989 h 920886"/>
              <a:gd name="connsiteX118" fmla="*/ 926276 w 2555114"/>
              <a:gd name="connsiteY118" fmla="*/ 220241 h 920886"/>
              <a:gd name="connsiteX119" fmla="*/ 902525 w 2555114"/>
              <a:gd name="connsiteY119" fmla="*/ 255867 h 920886"/>
              <a:gd name="connsiteX120" fmla="*/ 914400 w 2555114"/>
              <a:gd name="connsiteY120" fmla="*/ 398371 h 920886"/>
              <a:gd name="connsiteX121" fmla="*/ 926276 w 2555114"/>
              <a:gd name="connsiteY121" fmla="*/ 433997 h 920886"/>
              <a:gd name="connsiteX122" fmla="*/ 1033154 w 2555114"/>
              <a:gd name="connsiteY122" fmla="*/ 481499 h 920886"/>
              <a:gd name="connsiteX123" fmla="*/ 1151907 w 2555114"/>
              <a:gd name="connsiteY123" fmla="*/ 505249 h 920886"/>
              <a:gd name="connsiteX124" fmla="*/ 1377538 w 2555114"/>
              <a:gd name="connsiteY124" fmla="*/ 493374 h 920886"/>
              <a:gd name="connsiteX125" fmla="*/ 1425039 w 2555114"/>
              <a:gd name="connsiteY125" fmla="*/ 469623 h 920886"/>
              <a:gd name="connsiteX126" fmla="*/ 1460665 w 2555114"/>
              <a:gd name="connsiteY126" fmla="*/ 457748 h 920886"/>
              <a:gd name="connsiteX127" fmla="*/ 1496291 w 2555114"/>
              <a:gd name="connsiteY127" fmla="*/ 433997 h 920886"/>
              <a:gd name="connsiteX128" fmla="*/ 1531917 w 2555114"/>
              <a:gd name="connsiteY128" fmla="*/ 338995 h 920886"/>
              <a:gd name="connsiteX129" fmla="*/ 1543793 w 2555114"/>
              <a:gd name="connsiteY129" fmla="*/ 303369 h 920886"/>
              <a:gd name="connsiteX130" fmla="*/ 1520042 w 2555114"/>
              <a:gd name="connsiteY130" fmla="*/ 160865 h 920886"/>
              <a:gd name="connsiteX131" fmla="*/ 1484416 w 2555114"/>
              <a:gd name="connsiteY131" fmla="*/ 137114 h 920886"/>
              <a:gd name="connsiteX132" fmla="*/ 1425039 w 2555114"/>
              <a:gd name="connsiteY132" fmla="*/ 101488 h 920886"/>
              <a:gd name="connsiteX133" fmla="*/ 1140032 w 2555114"/>
              <a:gd name="connsiteY133" fmla="*/ 148989 h 920886"/>
              <a:gd name="connsiteX134" fmla="*/ 1056904 w 2555114"/>
              <a:gd name="connsiteY134" fmla="*/ 232117 h 920886"/>
              <a:gd name="connsiteX135" fmla="*/ 1033154 w 2555114"/>
              <a:gd name="connsiteY135" fmla="*/ 291493 h 920886"/>
              <a:gd name="connsiteX136" fmla="*/ 1056904 w 2555114"/>
              <a:gd name="connsiteY136" fmla="*/ 410247 h 920886"/>
              <a:gd name="connsiteX137" fmla="*/ 1140032 w 2555114"/>
              <a:gd name="connsiteY137" fmla="*/ 469623 h 920886"/>
              <a:gd name="connsiteX138" fmla="*/ 1246910 w 2555114"/>
              <a:gd name="connsiteY138" fmla="*/ 493374 h 920886"/>
              <a:gd name="connsiteX139" fmla="*/ 2030681 w 2555114"/>
              <a:gd name="connsiteY139" fmla="*/ 481499 h 920886"/>
              <a:gd name="connsiteX140" fmla="*/ 2101933 w 2555114"/>
              <a:gd name="connsiteY140" fmla="*/ 327119 h 920886"/>
              <a:gd name="connsiteX141" fmla="*/ 2256312 w 2555114"/>
              <a:gd name="connsiteY141" fmla="*/ 315244 h 920886"/>
              <a:gd name="connsiteX142" fmla="*/ 2196936 w 2555114"/>
              <a:gd name="connsiteY142" fmla="*/ 77738 h 920886"/>
              <a:gd name="connsiteX143" fmla="*/ 2137559 w 2555114"/>
              <a:gd name="connsiteY143" fmla="*/ 65862 h 920886"/>
              <a:gd name="connsiteX144" fmla="*/ 1911928 w 2555114"/>
              <a:gd name="connsiteY144" fmla="*/ 113363 h 920886"/>
              <a:gd name="connsiteX145" fmla="*/ 1888177 w 2555114"/>
              <a:gd name="connsiteY145" fmla="*/ 160865 h 920886"/>
              <a:gd name="connsiteX146" fmla="*/ 1900052 w 2555114"/>
              <a:gd name="connsiteY146" fmla="*/ 338995 h 920886"/>
              <a:gd name="connsiteX147" fmla="*/ 1923803 w 2555114"/>
              <a:gd name="connsiteY147" fmla="*/ 374621 h 920886"/>
              <a:gd name="connsiteX148" fmla="*/ 1995055 w 2555114"/>
              <a:gd name="connsiteY148" fmla="*/ 481499 h 920886"/>
              <a:gd name="connsiteX149" fmla="*/ 2042556 w 2555114"/>
              <a:gd name="connsiteY149" fmla="*/ 517125 h 920886"/>
              <a:gd name="connsiteX150" fmla="*/ 2090058 w 2555114"/>
              <a:gd name="connsiteY150" fmla="*/ 564626 h 920886"/>
              <a:gd name="connsiteX151" fmla="*/ 2113808 w 2555114"/>
              <a:gd name="connsiteY151" fmla="*/ 612127 h 920886"/>
              <a:gd name="connsiteX152" fmla="*/ 2196936 w 2555114"/>
              <a:gd name="connsiteY152" fmla="*/ 719005 h 920886"/>
              <a:gd name="connsiteX153" fmla="*/ 2149434 w 2555114"/>
              <a:gd name="connsiteY153" fmla="*/ 897135 h 920886"/>
              <a:gd name="connsiteX154" fmla="*/ 2101933 w 2555114"/>
              <a:gd name="connsiteY154" fmla="*/ 920886 h 920886"/>
              <a:gd name="connsiteX155" fmla="*/ 1900052 w 2555114"/>
              <a:gd name="connsiteY155" fmla="*/ 909010 h 920886"/>
              <a:gd name="connsiteX156" fmla="*/ 1733798 w 2555114"/>
              <a:gd name="connsiteY156" fmla="*/ 825883 h 920886"/>
              <a:gd name="connsiteX157" fmla="*/ 1686297 w 2555114"/>
              <a:gd name="connsiteY157" fmla="*/ 802132 h 920886"/>
              <a:gd name="connsiteX158" fmla="*/ 1626920 w 2555114"/>
              <a:gd name="connsiteY158" fmla="*/ 778382 h 920886"/>
              <a:gd name="connsiteX159" fmla="*/ 1579419 w 2555114"/>
              <a:gd name="connsiteY159" fmla="*/ 742756 h 920886"/>
              <a:gd name="connsiteX160" fmla="*/ 1520042 w 2555114"/>
              <a:gd name="connsiteY160" fmla="*/ 719005 h 920886"/>
              <a:gd name="connsiteX161" fmla="*/ 1448790 w 2555114"/>
              <a:gd name="connsiteY161" fmla="*/ 695254 h 920886"/>
              <a:gd name="connsiteX162" fmla="*/ 1389413 w 2555114"/>
              <a:gd name="connsiteY162" fmla="*/ 659628 h 920886"/>
              <a:gd name="connsiteX163" fmla="*/ 1294411 w 2555114"/>
              <a:gd name="connsiteY163" fmla="*/ 600252 h 920886"/>
              <a:gd name="connsiteX164" fmla="*/ 1140032 w 2555114"/>
              <a:gd name="connsiteY164" fmla="*/ 588376 h 920886"/>
              <a:gd name="connsiteX165" fmla="*/ 1021278 w 2555114"/>
              <a:gd name="connsiteY165" fmla="*/ 564626 h 920886"/>
              <a:gd name="connsiteX166" fmla="*/ 985652 w 2555114"/>
              <a:gd name="connsiteY166" fmla="*/ 552750 h 920886"/>
              <a:gd name="connsiteX167" fmla="*/ 807523 w 2555114"/>
              <a:gd name="connsiteY167" fmla="*/ 517125 h 920886"/>
              <a:gd name="connsiteX168" fmla="*/ 760021 w 2555114"/>
              <a:gd name="connsiteY168" fmla="*/ 481499 h 920886"/>
              <a:gd name="connsiteX169" fmla="*/ 653143 w 2555114"/>
              <a:gd name="connsiteY169" fmla="*/ 433997 h 920886"/>
              <a:gd name="connsiteX170" fmla="*/ 605642 w 2555114"/>
              <a:gd name="connsiteY170" fmla="*/ 422122 h 920886"/>
              <a:gd name="connsiteX171" fmla="*/ 570016 w 2555114"/>
              <a:gd name="connsiteY171" fmla="*/ 398371 h 920886"/>
              <a:gd name="connsiteX172" fmla="*/ 558141 w 2555114"/>
              <a:gd name="connsiteY172" fmla="*/ 350870 h 920886"/>
              <a:gd name="connsiteX173" fmla="*/ 605642 w 2555114"/>
              <a:gd name="connsiteY173" fmla="*/ 232117 h 920886"/>
              <a:gd name="connsiteX174" fmla="*/ 570016 w 2555114"/>
              <a:gd name="connsiteY174" fmla="*/ 125239 h 920886"/>
              <a:gd name="connsiteX175" fmla="*/ 486889 w 2555114"/>
              <a:gd name="connsiteY175" fmla="*/ 148989 h 920886"/>
              <a:gd name="connsiteX176" fmla="*/ 391886 w 2555114"/>
              <a:gd name="connsiteY176" fmla="*/ 160865 h 920886"/>
              <a:gd name="connsiteX177" fmla="*/ 344385 w 2555114"/>
              <a:gd name="connsiteY177" fmla="*/ 196491 h 920886"/>
              <a:gd name="connsiteX178" fmla="*/ 308759 w 2555114"/>
              <a:gd name="connsiteY178" fmla="*/ 208366 h 920886"/>
              <a:gd name="connsiteX179" fmla="*/ 296884 w 2555114"/>
              <a:gd name="connsiteY179" fmla="*/ 243992 h 920886"/>
              <a:gd name="connsiteX180" fmla="*/ 451263 w 2555114"/>
              <a:gd name="connsiteY180" fmla="*/ 422122 h 920886"/>
              <a:gd name="connsiteX181" fmla="*/ 665019 w 2555114"/>
              <a:gd name="connsiteY181" fmla="*/ 493374 h 920886"/>
              <a:gd name="connsiteX182" fmla="*/ 771897 w 2555114"/>
              <a:gd name="connsiteY182" fmla="*/ 517125 h 920886"/>
              <a:gd name="connsiteX183" fmla="*/ 914400 w 2555114"/>
              <a:gd name="connsiteY183" fmla="*/ 564626 h 920886"/>
              <a:gd name="connsiteX184" fmla="*/ 1282536 w 2555114"/>
              <a:gd name="connsiteY184" fmla="*/ 493374 h 920886"/>
              <a:gd name="connsiteX185" fmla="*/ 1318162 w 2555114"/>
              <a:gd name="connsiteY185" fmla="*/ 422122 h 920886"/>
              <a:gd name="connsiteX186" fmla="*/ 1330037 w 2555114"/>
              <a:gd name="connsiteY186" fmla="*/ 350870 h 920886"/>
              <a:gd name="connsiteX187" fmla="*/ 866899 w 2555114"/>
              <a:gd name="connsiteY187" fmla="*/ 220241 h 920886"/>
              <a:gd name="connsiteX188" fmla="*/ 771897 w 2555114"/>
              <a:gd name="connsiteY188" fmla="*/ 255867 h 920886"/>
              <a:gd name="connsiteX189" fmla="*/ 641268 w 2555114"/>
              <a:gd name="connsiteY189" fmla="*/ 327119 h 920886"/>
              <a:gd name="connsiteX190" fmla="*/ 605642 w 2555114"/>
              <a:gd name="connsiteY190" fmla="*/ 350870 h 920886"/>
              <a:gd name="connsiteX191" fmla="*/ 581891 w 2555114"/>
              <a:gd name="connsiteY191" fmla="*/ 386496 h 920886"/>
              <a:gd name="connsiteX192" fmla="*/ 546265 w 2555114"/>
              <a:gd name="connsiteY192" fmla="*/ 433997 h 920886"/>
              <a:gd name="connsiteX193" fmla="*/ 593767 w 2555114"/>
              <a:gd name="connsiteY193" fmla="*/ 469623 h 920886"/>
              <a:gd name="connsiteX194" fmla="*/ 1128156 w 2555114"/>
              <a:gd name="connsiteY194" fmla="*/ 374621 h 920886"/>
              <a:gd name="connsiteX195" fmla="*/ 1163782 w 2555114"/>
              <a:gd name="connsiteY195" fmla="*/ 350870 h 920886"/>
              <a:gd name="connsiteX196" fmla="*/ 1187533 w 2555114"/>
              <a:gd name="connsiteY196" fmla="*/ 255867 h 920886"/>
              <a:gd name="connsiteX197" fmla="*/ 1199408 w 2555114"/>
              <a:gd name="connsiteY197" fmla="*/ 220241 h 920886"/>
              <a:gd name="connsiteX198" fmla="*/ 1211284 w 2555114"/>
              <a:gd name="connsiteY198" fmla="*/ 42112 h 920886"/>
              <a:gd name="connsiteX199" fmla="*/ 1306286 w 2555114"/>
              <a:gd name="connsiteY199" fmla="*/ 53987 h 920886"/>
              <a:gd name="connsiteX200" fmla="*/ 1365663 w 2555114"/>
              <a:gd name="connsiteY200" fmla="*/ 101488 h 920886"/>
              <a:gd name="connsiteX201" fmla="*/ 1425039 w 2555114"/>
              <a:gd name="connsiteY201" fmla="*/ 125239 h 920886"/>
              <a:gd name="connsiteX202" fmla="*/ 1603169 w 2555114"/>
              <a:gd name="connsiteY202" fmla="*/ 172740 h 920886"/>
              <a:gd name="connsiteX203" fmla="*/ 1674421 w 2555114"/>
              <a:gd name="connsiteY203" fmla="*/ 196491 h 920886"/>
              <a:gd name="connsiteX204" fmla="*/ 1745673 w 2555114"/>
              <a:gd name="connsiteY204" fmla="*/ 232117 h 920886"/>
              <a:gd name="connsiteX205" fmla="*/ 1995055 w 2555114"/>
              <a:gd name="connsiteY205" fmla="*/ 279618 h 920886"/>
              <a:gd name="connsiteX206" fmla="*/ 2090058 w 2555114"/>
              <a:gd name="connsiteY206" fmla="*/ 303369 h 920886"/>
              <a:gd name="connsiteX207" fmla="*/ 2339439 w 2555114"/>
              <a:gd name="connsiteY207" fmla="*/ 291493 h 920886"/>
              <a:gd name="connsiteX208" fmla="*/ 2446317 w 2555114"/>
              <a:gd name="connsiteY208" fmla="*/ 232117 h 920886"/>
              <a:gd name="connsiteX209" fmla="*/ 2517569 w 2555114"/>
              <a:gd name="connsiteY209" fmla="*/ 196491 h 920886"/>
              <a:gd name="connsiteX210" fmla="*/ 2529445 w 2555114"/>
              <a:gd name="connsiteY210" fmla="*/ 160865 h 920886"/>
              <a:gd name="connsiteX211" fmla="*/ 2553195 w 2555114"/>
              <a:gd name="connsiteY211" fmla="*/ 113363 h 920886"/>
              <a:gd name="connsiteX212" fmla="*/ 2410691 w 2555114"/>
              <a:gd name="connsiteY212" fmla="*/ 30236 h 920886"/>
              <a:gd name="connsiteX213" fmla="*/ 2351315 w 2555114"/>
              <a:gd name="connsiteY213" fmla="*/ 18361 h 920886"/>
              <a:gd name="connsiteX214" fmla="*/ 1935678 w 2555114"/>
              <a:gd name="connsiteY214" fmla="*/ 65862 h 920886"/>
              <a:gd name="connsiteX215" fmla="*/ 1900052 w 2555114"/>
              <a:gd name="connsiteY215" fmla="*/ 89613 h 920886"/>
              <a:gd name="connsiteX216" fmla="*/ 1888177 w 2555114"/>
              <a:gd name="connsiteY216" fmla="*/ 125239 h 920886"/>
              <a:gd name="connsiteX217" fmla="*/ 1911928 w 2555114"/>
              <a:gd name="connsiteY217" fmla="*/ 315244 h 920886"/>
              <a:gd name="connsiteX218" fmla="*/ 1888177 w 2555114"/>
              <a:gd name="connsiteY218" fmla="*/ 350870 h 920886"/>
              <a:gd name="connsiteX219" fmla="*/ 1686297 w 2555114"/>
              <a:gd name="connsiteY219" fmla="*/ 422122 h 920886"/>
              <a:gd name="connsiteX220" fmla="*/ 1567543 w 2555114"/>
              <a:gd name="connsiteY220" fmla="*/ 457748 h 920886"/>
              <a:gd name="connsiteX221" fmla="*/ 1460665 w 2555114"/>
              <a:gd name="connsiteY221" fmla="*/ 469623 h 920886"/>
              <a:gd name="connsiteX222" fmla="*/ 1258785 w 2555114"/>
              <a:gd name="connsiteY222" fmla="*/ 493374 h 920886"/>
              <a:gd name="connsiteX223" fmla="*/ 1045029 w 2555114"/>
              <a:gd name="connsiteY223" fmla="*/ 481499 h 920886"/>
              <a:gd name="connsiteX224" fmla="*/ 1033154 w 2555114"/>
              <a:gd name="connsiteY224" fmla="*/ 445873 h 920886"/>
              <a:gd name="connsiteX225" fmla="*/ 961902 w 2555114"/>
              <a:gd name="connsiteY225" fmla="*/ 350870 h 920886"/>
              <a:gd name="connsiteX226" fmla="*/ 926276 w 2555114"/>
              <a:gd name="connsiteY226" fmla="*/ 279618 h 920886"/>
              <a:gd name="connsiteX227" fmla="*/ 938151 w 2555114"/>
              <a:gd name="connsiteY227" fmla="*/ 220241 h 920886"/>
              <a:gd name="connsiteX228" fmla="*/ 1128156 w 2555114"/>
              <a:gd name="connsiteY228" fmla="*/ 232117 h 920886"/>
              <a:gd name="connsiteX229" fmla="*/ 1140032 w 2555114"/>
              <a:gd name="connsiteY229" fmla="*/ 279618 h 920886"/>
              <a:gd name="connsiteX230" fmla="*/ 1163782 w 2555114"/>
              <a:gd name="connsiteY230" fmla="*/ 338995 h 920886"/>
              <a:gd name="connsiteX231" fmla="*/ 1175658 w 2555114"/>
              <a:gd name="connsiteY231" fmla="*/ 374621 h 920886"/>
              <a:gd name="connsiteX232" fmla="*/ 1163782 w 2555114"/>
              <a:gd name="connsiteY232" fmla="*/ 588376 h 920886"/>
              <a:gd name="connsiteX233" fmla="*/ 1080655 w 2555114"/>
              <a:gd name="connsiteY233" fmla="*/ 635878 h 920886"/>
              <a:gd name="connsiteX234" fmla="*/ 1009403 w 2555114"/>
              <a:gd name="connsiteY234" fmla="*/ 683379 h 920886"/>
              <a:gd name="connsiteX235" fmla="*/ 938151 w 2555114"/>
              <a:gd name="connsiteY235" fmla="*/ 695254 h 920886"/>
              <a:gd name="connsiteX236" fmla="*/ 748146 w 2555114"/>
              <a:gd name="connsiteY236" fmla="*/ 730880 h 920886"/>
              <a:gd name="connsiteX237" fmla="*/ 427512 w 2555114"/>
              <a:gd name="connsiteY237" fmla="*/ 719005 h 920886"/>
              <a:gd name="connsiteX238" fmla="*/ 356260 w 2555114"/>
              <a:gd name="connsiteY238" fmla="*/ 647753 h 920886"/>
              <a:gd name="connsiteX239" fmla="*/ 332510 w 2555114"/>
              <a:gd name="connsiteY239" fmla="*/ 612127 h 920886"/>
              <a:gd name="connsiteX240" fmla="*/ 296884 w 2555114"/>
              <a:gd name="connsiteY240" fmla="*/ 552750 h 920886"/>
              <a:gd name="connsiteX241" fmla="*/ 273133 w 2555114"/>
              <a:gd name="connsiteY241" fmla="*/ 469623 h 920886"/>
              <a:gd name="connsiteX242" fmla="*/ 249382 w 2555114"/>
              <a:gd name="connsiteY242" fmla="*/ 350870 h 920886"/>
              <a:gd name="connsiteX243" fmla="*/ 261258 w 2555114"/>
              <a:gd name="connsiteY243" fmla="*/ 279618 h 920886"/>
              <a:gd name="connsiteX244" fmla="*/ 356260 w 2555114"/>
              <a:gd name="connsiteY244" fmla="*/ 267743 h 920886"/>
              <a:gd name="connsiteX245" fmla="*/ 605642 w 2555114"/>
              <a:gd name="connsiteY245" fmla="*/ 291493 h 920886"/>
              <a:gd name="connsiteX246" fmla="*/ 641268 w 2555114"/>
              <a:gd name="connsiteY246" fmla="*/ 315244 h 920886"/>
              <a:gd name="connsiteX247" fmla="*/ 700645 w 2555114"/>
              <a:gd name="connsiteY247" fmla="*/ 386496 h 920886"/>
              <a:gd name="connsiteX248" fmla="*/ 724395 w 2555114"/>
              <a:gd name="connsiteY248" fmla="*/ 469623 h 920886"/>
              <a:gd name="connsiteX249" fmla="*/ 712520 w 2555114"/>
              <a:gd name="connsiteY249" fmla="*/ 552750 h 920886"/>
              <a:gd name="connsiteX250" fmla="*/ 629393 w 2555114"/>
              <a:gd name="connsiteY250" fmla="*/ 564626 h 920886"/>
              <a:gd name="connsiteX251" fmla="*/ 558141 w 2555114"/>
              <a:gd name="connsiteY251" fmla="*/ 588376 h 920886"/>
              <a:gd name="connsiteX252" fmla="*/ 403762 w 2555114"/>
              <a:gd name="connsiteY252" fmla="*/ 564626 h 920886"/>
              <a:gd name="connsiteX253" fmla="*/ 356260 w 2555114"/>
              <a:gd name="connsiteY253" fmla="*/ 517125 h 920886"/>
              <a:gd name="connsiteX254" fmla="*/ 273133 w 2555114"/>
              <a:gd name="connsiteY254" fmla="*/ 445873 h 920886"/>
              <a:gd name="connsiteX255" fmla="*/ 285008 w 2555114"/>
              <a:gd name="connsiteY255" fmla="*/ 172740 h 920886"/>
              <a:gd name="connsiteX256" fmla="*/ 308759 w 2555114"/>
              <a:gd name="connsiteY256" fmla="*/ 137114 h 920886"/>
              <a:gd name="connsiteX257" fmla="*/ 356260 w 2555114"/>
              <a:gd name="connsiteY257" fmla="*/ 65862 h 920886"/>
              <a:gd name="connsiteX258" fmla="*/ 427512 w 2555114"/>
              <a:gd name="connsiteY258" fmla="*/ 53987 h 920886"/>
              <a:gd name="connsiteX259" fmla="*/ 676894 w 2555114"/>
              <a:gd name="connsiteY259" fmla="*/ 65862 h 920886"/>
              <a:gd name="connsiteX260" fmla="*/ 724395 w 2555114"/>
              <a:gd name="connsiteY260" fmla="*/ 77738 h 920886"/>
              <a:gd name="connsiteX261" fmla="*/ 807523 w 2555114"/>
              <a:gd name="connsiteY261" fmla="*/ 89613 h 920886"/>
              <a:gd name="connsiteX262" fmla="*/ 855024 w 2555114"/>
              <a:gd name="connsiteY262" fmla="*/ 113363 h 920886"/>
              <a:gd name="connsiteX263" fmla="*/ 914400 w 2555114"/>
              <a:gd name="connsiteY263" fmla="*/ 137114 h 920886"/>
              <a:gd name="connsiteX264" fmla="*/ 950026 w 2555114"/>
              <a:gd name="connsiteY264" fmla="*/ 160865 h 920886"/>
              <a:gd name="connsiteX265" fmla="*/ 1056904 w 2555114"/>
              <a:gd name="connsiteY265" fmla="*/ 184615 h 920886"/>
              <a:gd name="connsiteX266" fmla="*/ 1104406 w 2555114"/>
              <a:gd name="connsiteY266" fmla="*/ 208366 h 920886"/>
              <a:gd name="connsiteX267" fmla="*/ 1425039 w 2555114"/>
              <a:gd name="connsiteY267" fmla="*/ 160865 h 920886"/>
              <a:gd name="connsiteX268" fmla="*/ 1460665 w 2555114"/>
              <a:gd name="connsiteY268" fmla="*/ 148989 h 920886"/>
              <a:gd name="connsiteX269" fmla="*/ 1496291 w 2555114"/>
              <a:gd name="connsiteY269" fmla="*/ 125239 h 920886"/>
              <a:gd name="connsiteX270" fmla="*/ 1698172 w 2555114"/>
              <a:gd name="connsiteY270" fmla="*/ 137114 h 920886"/>
              <a:gd name="connsiteX271" fmla="*/ 1733798 w 2555114"/>
              <a:gd name="connsiteY271" fmla="*/ 148989 h 920886"/>
              <a:gd name="connsiteX272" fmla="*/ 1852551 w 2555114"/>
              <a:gd name="connsiteY272" fmla="*/ 243992 h 920886"/>
              <a:gd name="connsiteX273" fmla="*/ 1900052 w 2555114"/>
              <a:gd name="connsiteY273" fmla="*/ 279618 h 920886"/>
              <a:gd name="connsiteX274" fmla="*/ 1959429 w 2555114"/>
              <a:gd name="connsiteY274" fmla="*/ 327119 h 920886"/>
              <a:gd name="connsiteX275" fmla="*/ 2006930 w 2555114"/>
              <a:gd name="connsiteY275" fmla="*/ 350870 h 920886"/>
              <a:gd name="connsiteX276" fmla="*/ 2101933 w 2555114"/>
              <a:gd name="connsiteY276" fmla="*/ 386496 h 920886"/>
              <a:gd name="connsiteX277" fmla="*/ 2232562 w 2555114"/>
              <a:gd name="connsiteY277" fmla="*/ 374621 h 920886"/>
              <a:gd name="connsiteX278" fmla="*/ 2339439 w 2555114"/>
              <a:gd name="connsiteY278" fmla="*/ 279618 h 920886"/>
              <a:gd name="connsiteX279" fmla="*/ 2351315 w 2555114"/>
              <a:gd name="connsiteY279" fmla="*/ 232117 h 920886"/>
              <a:gd name="connsiteX280" fmla="*/ 2375065 w 2555114"/>
              <a:gd name="connsiteY280" fmla="*/ 196491 h 920886"/>
              <a:gd name="connsiteX281" fmla="*/ 2351315 w 2555114"/>
              <a:gd name="connsiteY281" fmla="*/ 101488 h 920886"/>
              <a:gd name="connsiteX282" fmla="*/ 1923803 w 2555114"/>
              <a:gd name="connsiteY282" fmla="*/ 160865 h 920886"/>
              <a:gd name="connsiteX283" fmla="*/ 1864426 w 2555114"/>
              <a:gd name="connsiteY283" fmla="*/ 196491 h 920886"/>
              <a:gd name="connsiteX284" fmla="*/ 1828800 w 2555114"/>
              <a:gd name="connsiteY284" fmla="*/ 243992 h 920886"/>
              <a:gd name="connsiteX285" fmla="*/ 1745673 w 2555114"/>
              <a:gd name="connsiteY285" fmla="*/ 291493 h 920886"/>
              <a:gd name="connsiteX286" fmla="*/ 1638795 w 2555114"/>
              <a:gd name="connsiteY286" fmla="*/ 327119 h 920886"/>
              <a:gd name="connsiteX287" fmla="*/ 1591294 w 2555114"/>
              <a:gd name="connsiteY287" fmla="*/ 386496 h 920886"/>
              <a:gd name="connsiteX288" fmla="*/ 1531917 w 2555114"/>
              <a:gd name="connsiteY288" fmla="*/ 481499 h 920886"/>
              <a:gd name="connsiteX289" fmla="*/ 1187533 w 2555114"/>
              <a:gd name="connsiteY289" fmla="*/ 457748 h 920886"/>
              <a:gd name="connsiteX290" fmla="*/ 1080655 w 2555114"/>
              <a:gd name="connsiteY290" fmla="*/ 410247 h 920886"/>
              <a:gd name="connsiteX291" fmla="*/ 961902 w 2555114"/>
              <a:gd name="connsiteY291" fmla="*/ 350870 h 920886"/>
              <a:gd name="connsiteX292" fmla="*/ 878774 w 2555114"/>
              <a:gd name="connsiteY292" fmla="*/ 291493 h 920886"/>
              <a:gd name="connsiteX293" fmla="*/ 831273 w 2555114"/>
              <a:gd name="connsiteY293" fmla="*/ 160865 h 920886"/>
              <a:gd name="connsiteX294" fmla="*/ 819398 w 2555114"/>
              <a:gd name="connsiteY294" fmla="*/ 113363 h 920886"/>
              <a:gd name="connsiteX295" fmla="*/ 795647 w 2555114"/>
              <a:gd name="connsiteY295" fmla="*/ 77738 h 920886"/>
              <a:gd name="connsiteX296" fmla="*/ 712520 w 2555114"/>
              <a:gd name="connsiteY296" fmla="*/ 101488 h 920886"/>
              <a:gd name="connsiteX297" fmla="*/ 653143 w 2555114"/>
              <a:gd name="connsiteY297" fmla="*/ 160865 h 920886"/>
              <a:gd name="connsiteX298" fmla="*/ 605642 w 2555114"/>
              <a:gd name="connsiteY298" fmla="*/ 232117 h 920886"/>
              <a:gd name="connsiteX299" fmla="*/ 581891 w 2555114"/>
              <a:gd name="connsiteY299" fmla="*/ 267743 h 920886"/>
              <a:gd name="connsiteX300" fmla="*/ 558141 w 2555114"/>
              <a:gd name="connsiteY300" fmla="*/ 350870 h 920886"/>
              <a:gd name="connsiteX301" fmla="*/ 617517 w 2555114"/>
              <a:gd name="connsiteY301" fmla="*/ 469623 h 920886"/>
              <a:gd name="connsiteX302" fmla="*/ 724395 w 2555114"/>
              <a:gd name="connsiteY302" fmla="*/ 540875 h 920886"/>
              <a:gd name="connsiteX303" fmla="*/ 831273 w 2555114"/>
              <a:gd name="connsiteY303" fmla="*/ 576501 h 920886"/>
              <a:gd name="connsiteX304" fmla="*/ 950026 w 2555114"/>
              <a:gd name="connsiteY304" fmla="*/ 588376 h 920886"/>
              <a:gd name="connsiteX305" fmla="*/ 1045029 w 2555114"/>
              <a:gd name="connsiteY305" fmla="*/ 600252 h 920886"/>
              <a:gd name="connsiteX306" fmla="*/ 1543793 w 2555114"/>
              <a:gd name="connsiteY306" fmla="*/ 588376 h 920886"/>
              <a:gd name="connsiteX307" fmla="*/ 1579419 w 2555114"/>
              <a:gd name="connsiteY307" fmla="*/ 576501 h 920886"/>
              <a:gd name="connsiteX308" fmla="*/ 1615045 w 2555114"/>
              <a:gd name="connsiteY308" fmla="*/ 552750 h 920886"/>
              <a:gd name="connsiteX309" fmla="*/ 1638795 w 2555114"/>
              <a:gd name="connsiteY309" fmla="*/ 517125 h 920886"/>
              <a:gd name="connsiteX310" fmla="*/ 1626920 w 2555114"/>
              <a:gd name="connsiteY310" fmla="*/ 315244 h 920886"/>
              <a:gd name="connsiteX311" fmla="*/ 1591294 w 2555114"/>
              <a:gd name="connsiteY311" fmla="*/ 279618 h 920886"/>
              <a:gd name="connsiteX312" fmla="*/ 1484416 w 2555114"/>
              <a:gd name="connsiteY312" fmla="*/ 267743 h 920886"/>
              <a:gd name="connsiteX313" fmla="*/ 748146 w 2555114"/>
              <a:gd name="connsiteY313" fmla="*/ 267743 h 920886"/>
              <a:gd name="connsiteX314" fmla="*/ 712520 w 2555114"/>
              <a:gd name="connsiteY314" fmla="*/ 303369 h 920886"/>
              <a:gd name="connsiteX315" fmla="*/ 688769 w 2555114"/>
              <a:gd name="connsiteY315" fmla="*/ 374621 h 920886"/>
              <a:gd name="connsiteX316" fmla="*/ 724395 w 2555114"/>
              <a:gd name="connsiteY316" fmla="*/ 481499 h 920886"/>
              <a:gd name="connsiteX317" fmla="*/ 795647 w 2555114"/>
              <a:gd name="connsiteY317" fmla="*/ 529000 h 920886"/>
              <a:gd name="connsiteX318" fmla="*/ 938151 w 2555114"/>
              <a:gd name="connsiteY318" fmla="*/ 588376 h 920886"/>
              <a:gd name="connsiteX319" fmla="*/ 1009403 w 2555114"/>
              <a:gd name="connsiteY319" fmla="*/ 600252 h 920886"/>
              <a:gd name="connsiteX320" fmla="*/ 1223159 w 2555114"/>
              <a:gd name="connsiteY320" fmla="*/ 647753 h 920886"/>
              <a:gd name="connsiteX321" fmla="*/ 1365663 w 2555114"/>
              <a:gd name="connsiteY321" fmla="*/ 659628 h 920886"/>
              <a:gd name="connsiteX322" fmla="*/ 1983180 w 2555114"/>
              <a:gd name="connsiteY322" fmla="*/ 647753 h 920886"/>
              <a:gd name="connsiteX323" fmla="*/ 2054432 w 2555114"/>
              <a:gd name="connsiteY323" fmla="*/ 612127 h 920886"/>
              <a:gd name="connsiteX324" fmla="*/ 2090058 w 2555114"/>
              <a:gd name="connsiteY324" fmla="*/ 600252 h 920886"/>
              <a:gd name="connsiteX325" fmla="*/ 2161310 w 2555114"/>
              <a:gd name="connsiteY325" fmla="*/ 517125 h 920886"/>
              <a:gd name="connsiteX326" fmla="*/ 2220686 w 2555114"/>
              <a:gd name="connsiteY326" fmla="*/ 445873 h 920886"/>
              <a:gd name="connsiteX327" fmla="*/ 2268187 w 2555114"/>
              <a:gd name="connsiteY327" fmla="*/ 457748 h 920886"/>
              <a:gd name="connsiteX328" fmla="*/ 2375065 w 2555114"/>
              <a:gd name="connsiteY328" fmla="*/ 517125 h 920886"/>
              <a:gd name="connsiteX329" fmla="*/ 2458193 w 2555114"/>
              <a:gd name="connsiteY329" fmla="*/ 481499 h 920886"/>
              <a:gd name="connsiteX330" fmla="*/ 2446317 w 2555114"/>
              <a:gd name="connsiteY330" fmla="*/ 386496 h 920886"/>
              <a:gd name="connsiteX331" fmla="*/ 2363190 w 2555114"/>
              <a:gd name="connsiteY331" fmla="*/ 279618 h 920886"/>
              <a:gd name="connsiteX332" fmla="*/ 2113808 w 2555114"/>
              <a:gd name="connsiteY332" fmla="*/ 137114 h 920886"/>
              <a:gd name="connsiteX333" fmla="*/ 2054432 w 2555114"/>
              <a:gd name="connsiteY333" fmla="*/ 113363 h 920886"/>
              <a:gd name="connsiteX334" fmla="*/ 1971304 w 2555114"/>
              <a:gd name="connsiteY334" fmla="*/ 101488 h 920886"/>
              <a:gd name="connsiteX335" fmla="*/ 1935678 w 2555114"/>
              <a:gd name="connsiteY335" fmla="*/ 89613 h 920886"/>
              <a:gd name="connsiteX336" fmla="*/ 1579419 w 2555114"/>
              <a:gd name="connsiteY336" fmla="*/ 137114 h 920886"/>
              <a:gd name="connsiteX337" fmla="*/ 1484416 w 2555114"/>
              <a:gd name="connsiteY337" fmla="*/ 208366 h 920886"/>
              <a:gd name="connsiteX338" fmla="*/ 1448790 w 2555114"/>
              <a:gd name="connsiteY338" fmla="*/ 220241 h 920886"/>
              <a:gd name="connsiteX339" fmla="*/ 1425039 w 2555114"/>
              <a:gd name="connsiteY339" fmla="*/ 267743 h 920886"/>
              <a:gd name="connsiteX340" fmla="*/ 1365663 w 2555114"/>
              <a:gd name="connsiteY340" fmla="*/ 279618 h 920886"/>
              <a:gd name="connsiteX341" fmla="*/ 1033154 w 2555114"/>
              <a:gd name="connsiteY341" fmla="*/ 267743 h 920886"/>
              <a:gd name="connsiteX342" fmla="*/ 890650 w 2555114"/>
              <a:gd name="connsiteY342" fmla="*/ 220241 h 920886"/>
              <a:gd name="connsiteX343" fmla="*/ 760021 w 2555114"/>
              <a:gd name="connsiteY343" fmla="*/ 196491 h 920886"/>
              <a:gd name="connsiteX344" fmla="*/ 688769 w 2555114"/>
              <a:gd name="connsiteY344" fmla="*/ 160865 h 920886"/>
              <a:gd name="connsiteX345" fmla="*/ 641268 w 2555114"/>
              <a:gd name="connsiteY345" fmla="*/ 148989 h 920886"/>
              <a:gd name="connsiteX346" fmla="*/ 605642 w 2555114"/>
              <a:gd name="connsiteY346" fmla="*/ 137114 h 920886"/>
              <a:gd name="connsiteX347" fmla="*/ 546265 w 2555114"/>
              <a:gd name="connsiteY347" fmla="*/ 148989 h 920886"/>
              <a:gd name="connsiteX348" fmla="*/ 581891 w 2555114"/>
              <a:gd name="connsiteY348" fmla="*/ 350870 h 920886"/>
              <a:gd name="connsiteX349" fmla="*/ 617517 w 2555114"/>
              <a:gd name="connsiteY349" fmla="*/ 386496 h 920886"/>
              <a:gd name="connsiteX350" fmla="*/ 676894 w 2555114"/>
              <a:gd name="connsiteY350" fmla="*/ 445873 h 920886"/>
              <a:gd name="connsiteX351" fmla="*/ 1674421 w 2555114"/>
              <a:gd name="connsiteY351" fmla="*/ 422122 h 920886"/>
              <a:gd name="connsiteX352" fmla="*/ 1638795 w 2555114"/>
              <a:gd name="connsiteY352" fmla="*/ 338995 h 920886"/>
              <a:gd name="connsiteX353" fmla="*/ 1520042 w 2555114"/>
              <a:gd name="connsiteY353" fmla="*/ 303369 h 920886"/>
              <a:gd name="connsiteX354" fmla="*/ 1472541 w 2555114"/>
              <a:gd name="connsiteY354" fmla="*/ 267743 h 920886"/>
              <a:gd name="connsiteX355" fmla="*/ 1199408 w 2555114"/>
              <a:gd name="connsiteY355" fmla="*/ 279618 h 920886"/>
              <a:gd name="connsiteX356" fmla="*/ 1140032 w 2555114"/>
              <a:gd name="connsiteY356" fmla="*/ 315244 h 920886"/>
              <a:gd name="connsiteX357" fmla="*/ 1021278 w 2555114"/>
              <a:gd name="connsiteY357" fmla="*/ 410247 h 920886"/>
              <a:gd name="connsiteX358" fmla="*/ 997528 w 2555114"/>
              <a:gd name="connsiteY358" fmla="*/ 445873 h 920886"/>
              <a:gd name="connsiteX359" fmla="*/ 1021278 w 2555114"/>
              <a:gd name="connsiteY359" fmla="*/ 540875 h 920886"/>
              <a:gd name="connsiteX360" fmla="*/ 1104406 w 2555114"/>
              <a:gd name="connsiteY360" fmla="*/ 552750 h 920886"/>
              <a:gd name="connsiteX361" fmla="*/ 1258785 w 2555114"/>
              <a:gd name="connsiteY361" fmla="*/ 600252 h 920886"/>
              <a:gd name="connsiteX362" fmla="*/ 1425039 w 2555114"/>
              <a:gd name="connsiteY362" fmla="*/ 612127 h 920886"/>
              <a:gd name="connsiteX363" fmla="*/ 1876302 w 2555114"/>
              <a:gd name="connsiteY363" fmla="*/ 529000 h 920886"/>
              <a:gd name="connsiteX364" fmla="*/ 1911928 w 2555114"/>
              <a:gd name="connsiteY364" fmla="*/ 493374 h 920886"/>
              <a:gd name="connsiteX365" fmla="*/ 1900052 w 2555114"/>
              <a:gd name="connsiteY365" fmla="*/ 267743 h 920886"/>
              <a:gd name="connsiteX366" fmla="*/ 1864426 w 2555114"/>
              <a:gd name="connsiteY366" fmla="*/ 255867 h 920886"/>
              <a:gd name="connsiteX367" fmla="*/ 1757549 w 2555114"/>
              <a:gd name="connsiteY367" fmla="*/ 267743 h 920886"/>
              <a:gd name="connsiteX368" fmla="*/ 1710047 w 2555114"/>
              <a:gd name="connsiteY368" fmla="*/ 303369 h 920886"/>
              <a:gd name="connsiteX369" fmla="*/ 1615045 w 2555114"/>
              <a:gd name="connsiteY369" fmla="*/ 350870 h 920886"/>
              <a:gd name="connsiteX370" fmla="*/ 1567543 w 2555114"/>
              <a:gd name="connsiteY370" fmla="*/ 386496 h 920886"/>
              <a:gd name="connsiteX371" fmla="*/ 1543793 w 2555114"/>
              <a:gd name="connsiteY371" fmla="*/ 433997 h 920886"/>
              <a:gd name="connsiteX372" fmla="*/ 1579419 w 2555114"/>
              <a:gd name="connsiteY372" fmla="*/ 469623 h 920886"/>
              <a:gd name="connsiteX373" fmla="*/ 1615045 w 2555114"/>
              <a:gd name="connsiteY373" fmla="*/ 481499 h 920886"/>
              <a:gd name="connsiteX374" fmla="*/ 1674421 w 2555114"/>
              <a:gd name="connsiteY374" fmla="*/ 505249 h 920886"/>
              <a:gd name="connsiteX375" fmla="*/ 1769424 w 2555114"/>
              <a:gd name="connsiteY375" fmla="*/ 517125 h 920886"/>
              <a:gd name="connsiteX376" fmla="*/ 1828800 w 2555114"/>
              <a:gd name="connsiteY376" fmla="*/ 529000 h 920886"/>
              <a:gd name="connsiteX377" fmla="*/ 1947554 w 2555114"/>
              <a:gd name="connsiteY377" fmla="*/ 457748 h 920886"/>
              <a:gd name="connsiteX378" fmla="*/ 1959429 w 2555114"/>
              <a:gd name="connsiteY378" fmla="*/ 445873 h 92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2555114" h="920886">
                <a:moveTo>
                  <a:pt x="1710047" y="160865"/>
                </a:moveTo>
                <a:cubicBezTo>
                  <a:pt x="1923803" y="303369"/>
                  <a:pt x="2128261" y="460917"/>
                  <a:pt x="2351315" y="588376"/>
                </a:cubicBezTo>
                <a:cubicBezTo>
                  <a:pt x="2366685" y="597159"/>
                  <a:pt x="2375065" y="558578"/>
                  <a:pt x="2375065" y="540875"/>
                </a:cubicBezTo>
                <a:cubicBezTo>
                  <a:pt x="2375065" y="519558"/>
                  <a:pt x="2362613" y="499575"/>
                  <a:pt x="2351315" y="481499"/>
                </a:cubicBezTo>
                <a:cubicBezTo>
                  <a:pt x="2320618" y="432384"/>
                  <a:pt x="2321350" y="454641"/>
                  <a:pt x="2280063" y="433997"/>
                </a:cubicBezTo>
                <a:cubicBezTo>
                  <a:pt x="2259418" y="423675"/>
                  <a:pt x="2241331" y="408693"/>
                  <a:pt x="2220686" y="398371"/>
                </a:cubicBezTo>
                <a:cubicBezTo>
                  <a:pt x="2201620" y="388838"/>
                  <a:pt x="2181728" y="380746"/>
                  <a:pt x="2161310" y="374621"/>
                </a:cubicBezTo>
                <a:cubicBezTo>
                  <a:pt x="2138736" y="367849"/>
                  <a:pt x="2049774" y="354341"/>
                  <a:pt x="2030681" y="350870"/>
                </a:cubicBezTo>
                <a:cubicBezTo>
                  <a:pt x="2010822" y="347259"/>
                  <a:pt x="1990971" y="343534"/>
                  <a:pt x="1971304" y="338995"/>
                </a:cubicBezTo>
                <a:cubicBezTo>
                  <a:pt x="1939498" y="331655"/>
                  <a:pt x="1908670" y="319466"/>
                  <a:pt x="1876302" y="315244"/>
                </a:cubicBezTo>
                <a:cubicBezTo>
                  <a:pt x="1817293" y="307547"/>
                  <a:pt x="1757549" y="307327"/>
                  <a:pt x="1698172" y="303369"/>
                </a:cubicBezTo>
                <a:cubicBezTo>
                  <a:pt x="1678380" y="299410"/>
                  <a:pt x="1658462" y="296032"/>
                  <a:pt x="1638795" y="291493"/>
                </a:cubicBezTo>
                <a:cubicBezTo>
                  <a:pt x="1606989" y="284153"/>
                  <a:pt x="1543793" y="267743"/>
                  <a:pt x="1543793" y="267743"/>
                </a:cubicBezTo>
                <a:cubicBezTo>
                  <a:pt x="1428998" y="279618"/>
                  <a:pt x="1313588" y="286578"/>
                  <a:pt x="1199408" y="303369"/>
                </a:cubicBezTo>
                <a:cubicBezTo>
                  <a:pt x="1178318" y="306470"/>
                  <a:pt x="1154069" y="311077"/>
                  <a:pt x="1140032" y="327119"/>
                </a:cubicBezTo>
                <a:cubicBezTo>
                  <a:pt x="1123546" y="345960"/>
                  <a:pt x="1116281" y="398371"/>
                  <a:pt x="1116281" y="398371"/>
                </a:cubicBezTo>
                <a:cubicBezTo>
                  <a:pt x="1112323" y="457748"/>
                  <a:pt x="1118036" y="518574"/>
                  <a:pt x="1104406" y="576501"/>
                </a:cubicBezTo>
                <a:cubicBezTo>
                  <a:pt x="1100246" y="594181"/>
                  <a:pt x="1045588" y="607153"/>
                  <a:pt x="1033154" y="612127"/>
                </a:cubicBezTo>
                <a:cubicBezTo>
                  <a:pt x="1005163" y="623323"/>
                  <a:pt x="977735" y="635878"/>
                  <a:pt x="950026" y="647753"/>
                </a:cubicBezTo>
                <a:cubicBezTo>
                  <a:pt x="874816" y="635878"/>
                  <a:pt x="792499" y="646179"/>
                  <a:pt x="724395" y="612127"/>
                </a:cubicBezTo>
                <a:cubicBezTo>
                  <a:pt x="694067" y="596963"/>
                  <a:pt x="646380" y="576802"/>
                  <a:pt x="617517" y="552750"/>
                </a:cubicBezTo>
                <a:cubicBezTo>
                  <a:pt x="558214" y="503332"/>
                  <a:pt x="608873" y="526120"/>
                  <a:pt x="546265" y="505249"/>
                </a:cubicBezTo>
                <a:cubicBezTo>
                  <a:pt x="530431" y="489415"/>
                  <a:pt x="517395" y="470169"/>
                  <a:pt x="498764" y="457748"/>
                </a:cubicBezTo>
                <a:cubicBezTo>
                  <a:pt x="481027" y="445923"/>
                  <a:pt x="458021" y="444350"/>
                  <a:pt x="439387" y="433997"/>
                </a:cubicBezTo>
                <a:cubicBezTo>
                  <a:pt x="422086" y="424385"/>
                  <a:pt x="407720" y="410246"/>
                  <a:pt x="391886" y="398371"/>
                </a:cubicBezTo>
                <a:cubicBezTo>
                  <a:pt x="387928" y="386496"/>
                  <a:pt x="386955" y="373160"/>
                  <a:pt x="380011" y="362745"/>
                </a:cubicBezTo>
                <a:cubicBezTo>
                  <a:pt x="370695" y="348771"/>
                  <a:pt x="346056" y="343830"/>
                  <a:pt x="344385" y="327119"/>
                </a:cubicBezTo>
                <a:cubicBezTo>
                  <a:pt x="336775" y="251017"/>
                  <a:pt x="364613" y="242108"/>
                  <a:pt x="415637" y="220241"/>
                </a:cubicBezTo>
                <a:cubicBezTo>
                  <a:pt x="427143" y="215310"/>
                  <a:pt x="440067" y="213964"/>
                  <a:pt x="451263" y="208366"/>
                </a:cubicBezTo>
                <a:cubicBezTo>
                  <a:pt x="564549" y="151723"/>
                  <a:pt x="451711" y="179287"/>
                  <a:pt x="617517" y="160865"/>
                </a:cubicBezTo>
                <a:cubicBezTo>
                  <a:pt x="815439" y="164823"/>
                  <a:pt x="1013606" y="162150"/>
                  <a:pt x="1211284" y="172740"/>
                </a:cubicBezTo>
                <a:cubicBezTo>
                  <a:pt x="1236284" y="174079"/>
                  <a:pt x="1259169" y="187504"/>
                  <a:pt x="1282536" y="196491"/>
                </a:cubicBezTo>
                <a:cubicBezTo>
                  <a:pt x="1408423" y="244909"/>
                  <a:pt x="1319894" y="222963"/>
                  <a:pt x="1425039" y="243992"/>
                </a:cubicBezTo>
                <a:cubicBezTo>
                  <a:pt x="1436914" y="251909"/>
                  <a:pt x="1447899" y="261360"/>
                  <a:pt x="1460665" y="267743"/>
                </a:cubicBezTo>
                <a:cubicBezTo>
                  <a:pt x="1471861" y="273341"/>
                  <a:pt x="1485349" y="273539"/>
                  <a:pt x="1496291" y="279618"/>
                </a:cubicBezTo>
                <a:cubicBezTo>
                  <a:pt x="1650044" y="365035"/>
                  <a:pt x="1473033" y="295615"/>
                  <a:pt x="1674421" y="362745"/>
                </a:cubicBezTo>
                <a:lnTo>
                  <a:pt x="1710047" y="374621"/>
                </a:lnTo>
                <a:lnTo>
                  <a:pt x="1745673" y="386496"/>
                </a:lnTo>
                <a:cubicBezTo>
                  <a:pt x="1757548" y="394413"/>
                  <a:pt x="1767935" y="405236"/>
                  <a:pt x="1781299" y="410247"/>
                </a:cubicBezTo>
                <a:cubicBezTo>
                  <a:pt x="1800198" y="417334"/>
                  <a:pt x="1820972" y="417744"/>
                  <a:pt x="1840676" y="422122"/>
                </a:cubicBezTo>
                <a:cubicBezTo>
                  <a:pt x="1941467" y="444519"/>
                  <a:pt x="1827198" y="425285"/>
                  <a:pt x="1971304" y="445873"/>
                </a:cubicBezTo>
                <a:cubicBezTo>
                  <a:pt x="2054431" y="441914"/>
                  <a:pt x="2139364" y="451676"/>
                  <a:pt x="2220686" y="433997"/>
                </a:cubicBezTo>
                <a:cubicBezTo>
                  <a:pt x="2237985" y="430236"/>
                  <a:pt x="2242967" y="404137"/>
                  <a:pt x="2244437" y="386496"/>
                </a:cubicBezTo>
                <a:cubicBezTo>
                  <a:pt x="2247087" y="354692"/>
                  <a:pt x="2244415" y="321125"/>
                  <a:pt x="2232562" y="291493"/>
                </a:cubicBezTo>
                <a:cubicBezTo>
                  <a:pt x="2225849" y="274711"/>
                  <a:pt x="2140511" y="244976"/>
                  <a:pt x="2137559" y="243992"/>
                </a:cubicBezTo>
                <a:cubicBezTo>
                  <a:pt x="2122076" y="238831"/>
                  <a:pt x="2105541" y="237278"/>
                  <a:pt x="2090058" y="232117"/>
                </a:cubicBezTo>
                <a:cubicBezTo>
                  <a:pt x="2069835" y="225376"/>
                  <a:pt x="2051247" y="213975"/>
                  <a:pt x="2030681" y="208366"/>
                </a:cubicBezTo>
                <a:cubicBezTo>
                  <a:pt x="2007451" y="202031"/>
                  <a:pt x="1983119" y="200798"/>
                  <a:pt x="1959429" y="196491"/>
                </a:cubicBezTo>
                <a:cubicBezTo>
                  <a:pt x="1939570" y="192880"/>
                  <a:pt x="1919929" y="188123"/>
                  <a:pt x="1900052" y="184615"/>
                </a:cubicBezTo>
                <a:cubicBezTo>
                  <a:pt x="1669966" y="144012"/>
                  <a:pt x="1833135" y="175983"/>
                  <a:pt x="1698172" y="148989"/>
                </a:cubicBezTo>
                <a:cubicBezTo>
                  <a:pt x="1587336" y="152948"/>
                  <a:pt x="1475810" y="147906"/>
                  <a:pt x="1365663" y="160865"/>
                </a:cubicBezTo>
                <a:cubicBezTo>
                  <a:pt x="1339291" y="163968"/>
                  <a:pt x="1317181" y="182829"/>
                  <a:pt x="1294411" y="196491"/>
                </a:cubicBezTo>
                <a:cubicBezTo>
                  <a:pt x="1256326" y="219342"/>
                  <a:pt x="1241515" y="237512"/>
                  <a:pt x="1211284" y="267743"/>
                </a:cubicBezTo>
                <a:cubicBezTo>
                  <a:pt x="1207325" y="279618"/>
                  <a:pt x="1204339" y="291863"/>
                  <a:pt x="1199408" y="303369"/>
                </a:cubicBezTo>
                <a:cubicBezTo>
                  <a:pt x="1192435" y="319640"/>
                  <a:pt x="1181874" y="334295"/>
                  <a:pt x="1175658" y="350870"/>
                </a:cubicBezTo>
                <a:cubicBezTo>
                  <a:pt x="1169927" y="366152"/>
                  <a:pt x="1169513" y="383089"/>
                  <a:pt x="1163782" y="398371"/>
                </a:cubicBezTo>
                <a:cubicBezTo>
                  <a:pt x="1157566" y="414947"/>
                  <a:pt x="1147005" y="429602"/>
                  <a:pt x="1140032" y="445873"/>
                </a:cubicBezTo>
                <a:cubicBezTo>
                  <a:pt x="1116516" y="500744"/>
                  <a:pt x="1134652" y="528778"/>
                  <a:pt x="1045029" y="564626"/>
                </a:cubicBezTo>
                <a:cubicBezTo>
                  <a:pt x="970498" y="594437"/>
                  <a:pt x="1006332" y="583206"/>
                  <a:pt x="938151" y="600252"/>
                </a:cubicBezTo>
                <a:cubicBezTo>
                  <a:pt x="783772" y="592335"/>
                  <a:pt x="627977" y="598808"/>
                  <a:pt x="475013" y="576501"/>
                </a:cubicBezTo>
                <a:cubicBezTo>
                  <a:pt x="434685" y="570620"/>
                  <a:pt x="404588" y="535351"/>
                  <a:pt x="368136" y="517125"/>
                </a:cubicBezTo>
                <a:cubicBezTo>
                  <a:pt x="342187" y="504150"/>
                  <a:pt x="298306" y="499183"/>
                  <a:pt x="273133" y="493374"/>
                </a:cubicBezTo>
                <a:cubicBezTo>
                  <a:pt x="186082" y="473285"/>
                  <a:pt x="201391" y="477376"/>
                  <a:pt x="142504" y="457748"/>
                </a:cubicBezTo>
                <a:cubicBezTo>
                  <a:pt x="138546" y="445873"/>
                  <a:pt x="130629" y="434640"/>
                  <a:pt x="130629" y="422122"/>
                </a:cubicBezTo>
                <a:cubicBezTo>
                  <a:pt x="130629" y="376241"/>
                  <a:pt x="149669" y="359164"/>
                  <a:pt x="190006" y="338995"/>
                </a:cubicBezTo>
                <a:cubicBezTo>
                  <a:pt x="204604" y="331696"/>
                  <a:pt x="221673" y="331078"/>
                  <a:pt x="237507" y="327119"/>
                </a:cubicBezTo>
                <a:cubicBezTo>
                  <a:pt x="257299" y="315244"/>
                  <a:pt x="275578" y="300370"/>
                  <a:pt x="296884" y="291493"/>
                </a:cubicBezTo>
                <a:cubicBezTo>
                  <a:pt x="354293" y="267573"/>
                  <a:pt x="402603" y="264515"/>
                  <a:pt x="463138" y="255867"/>
                </a:cubicBezTo>
                <a:cubicBezTo>
                  <a:pt x="482930" y="247950"/>
                  <a:pt x="502481" y="239402"/>
                  <a:pt x="522515" y="232117"/>
                </a:cubicBezTo>
                <a:cubicBezTo>
                  <a:pt x="546043" y="223561"/>
                  <a:pt x="570522" y="217664"/>
                  <a:pt x="593767" y="208366"/>
                </a:cubicBezTo>
                <a:cubicBezTo>
                  <a:pt x="610203" y="201791"/>
                  <a:pt x="624831" y="191190"/>
                  <a:pt x="641268" y="184615"/>
                </a:cubicBezTo>
                <a:cubicBezTo>
                  <a:pt x="664513" y="175317"/>
                  <a:pt x="688769" y="168782"/>
                  <a:pt x="712520" y="160865"/>
                </a:cubicBezTo>
                <a:cubicBezTo>
                  <a:pt x="803564" y="164823"/>
                  <a:pt x="895079" y="162676"/>
                  <a:pt x="985652" y="172740"/>
                </a:cubicBezTo>
                <a:cubicBezTo>
                  <a:pt x="1003247" y="174695"/>
                  <a:pt x="1016882" y="189518"/>
                  <a:pt x="1033154" y="196491"/>
                </a:cubicBezTo>
                <a:cubicBezTo>
                  <a:pt x="1044660" y="201422"/>
                  <a:pt x="1056905" y="204408"/>
                  <a:pt x="1068780" y="208366"/>
                </a:cubicBezTo>
                <a:cubicBezTo>
                  <a:pt x="1084614" y="220241"/>
                  <a:pt x="1102286" y="229997"/>
                  <a:pt x="1116281" y="243992"/>
                </a:cubicBezTo>
                <a:cubicBezTo>
                  <a:pt x="1126373" y="254084"/>
                  <a:pt x="1131736" y="268004"/>
                  <a:pt x="1140032" y="279618"/>
                </a:cubicBezTo>
                <a:cubicBezTo>
                  <a:pt x="1151536" y="295723"/>
                  <a:pt x="1161663" y="313124"/>
                  <a:pt x="1175658" y="327119"/>
                </a:cubicBezTo>
                <a:cubicBezTo>
                  <a:pt x="1185750" y="337211"/>
                  <a:pt x="1201192" y="340778"/>
                  <a:pt x="1211284" y="350870"/>
                </a:cubicBezTo>
                <a:cubicBezTo>
                  <a:pt x="1237090" y="376676"/>
                  <a:pt x="1261071" y="404482"/>
                  <a:pt x="1282536" y="433997"/>
                </a:cubicBezTo>
                <a:cubicBezTo>
                  <a:pt x="1292948" y="448314"/>
                  <a:pt x="1299313" y="465228"/>
                  <a:pt x="1306286" y="481499"/>
                </a:cubicBezTo>
                <a:cubicBezTo>
                  <a:pt x="1311217" y="493005"/>
                  <a:pt x="1307976" y="509849"/>
                  <a:pt x="1318162" y="517125"/>
                </a:cubicBezTo>
                <a:cubicBezTo>
                  <a:pt x="1338534" y="531676"/>
                  <a:pt x="1389413" y="540875"/>
                  <a:pt x="1389413" y="540875"/>
                </a:cubicBezTo>
                <a:cubicBezTo>
                  <a:pt x="1491102" y="527317"/>
                  <a:pt x="1555899" y="564089"/>
                  <a:pt x="1591294" y="481499"/>
                </a:cubicBezTo>
                <a:cubicBezTo>
                  <a:pt x="1597723" y="466497"/>
                  <a:pt x="1599211" y="449831"/>
                  <a:pt x="1603169" y="433997"/>
                </a:cubicBezTo>
                <a:cubicBezTo>
                  <a:pt x="1583377" y="426080"/>
                  <a:pt x="1565110" y="410247"/>
                  <a:pt x="1543793" y="410247"/>
                </a:cubicBezTo>
                <a:cubicBezTo>
                  <a:pt x="793914" y="410247"/>
                  <a:pt x="984071" y="292546"/>
                  <a:pt x="736271" y="457748"/>
                </a:cubicBezTo>
                <a:cubicBezTo>
                  <a:pt x="742843" y="477465"/>
                  <a:pt x="764006" y="543281"/>
                  <a:pt x="771897" y="552750"/>
                </a:cubicBezTo>
                <a:cubicBezTo>
                  <a:pt x="779911" y="562366"/>
                  <a:pt x="795648" y="560667"/>
                  <a:pt x="807523" y="564626"/>
                </a:cubicBezTo>
                <a:cubicBezTo>
                  <a:pt x="819398" y="576501"/>
                  <a:pt x="829175" y="590936"/>
                  <a:pt x="843149" y="600252"/>
                </a:cubicBezTo>
                <a:cubicBezTo>
                  <a:pt x="853564" y="607195"/>
                  <a:pt x="867578" y="606529"/>
                  <a:pt x="878774" y="612127"/>
                </a:cubicBezTo>
                <a:cubicBezTo>
                  <a:pt x="899419" y="622449"/>
                  <a:pt x="918578" y="635520"/>
                  <a:pt x="938151" y="647753"/>
                </a:cubicBezTo>
                <a:cubicBezTo>
                  <a:pt x="950254" y="655317"/>
                  <a:pt x="987749" y="674415"/>
                  <a:pt x="973777" y="671504"/>
                </a:cubicBezTo>
                <a:cubicBezTo>
                  <a:pt x="865686" y="648985"/>
                  <a:pt x="754627" y="631869"/>
                  <a:pt x="653143" y="588376"/>
                </a:cubicBezTo>
                <a:cubicBezTo>
                  <a:pt x="625434" y="576501"/>
                  <a:pt x="599046" y="560878"/>
                  <a:pt x="570016" y="552750"/>
                </a:cubicBezTo>
                <a:cubicBezTo>
                  <a:pt x="499729" y="533070"/>
                  <a:pt x="427512" y="521083"/>
                  <a:pt x="356260" y="505249"/>
                </a:cubicBezTo>
                <a:cubicBezTo>
                  <a:pt x="312717" y="481498"/>
                  <a:pt x="271221" y="453535"/>
                  <a:pt x="225632" y="433997"/>
                </a:cubicBezTo>
                <a:cubicBezTo>
                  <a:pt x="187646" y="417717"/>
                  <a:pt x="143843" y="416853"/>
                  <a:pt x="106878" y="398371"/>
                </a:cubicBezTo>
                <a:cubicBezTo>
                  <a:pt x="78825" y="384345"/>
                  <a:pt x="27012" y="330381"/>
                  <a:pt x="0" y="303369"/>
                </a:cubicBezTo>
                <a:cubicBezTo>
                  <a:pt x="3959" y="283577"/>
                  <a:pt x="-1260" y="259317"/>
                  <a:pt x="11876" y="243992"/>
                </a:cubicBezTo>
                <a:cubicBezTo>
                  <a:pt x="33317" y="218977"/>
                  <a:pt x="134086" y="211265"/>
                  <a:pt x="154380" y="208366"/>
                </a:cubicBezTo>
                <a:lnTo>
                  <a:pt x="700645" y="232117"/>
                </a:lnTo>
                <a:cubicBezTo>
                  <a:pt x="720794" y="233302"/>
                  <a:pt x="741281" y="236496"/>
                  <a:pt x="760021" y="243992"/>
                </a:cubicBezTo>
                <a:cubicBezTo>
                  <a:pt x="801112" y="260429"/>
                  <a:pt x="840348" y="281412"/>
                  <a:pt x="878774" y="303369"/>
                </a:cubicBezTo>
                <a:cubicBezTo>
                  <a:pt x="906483" y="319203"/>
                  <a:pt x="932270" y="339017"/>
                  <a:pt x="961902" y="350870"/>
                </a:cubicBezTo>
                <a:cubicBezTo>
                  <a:pt x="992209" y="362993"/>
                  <a:pt x="1027708" y="360024"/>
                  <a:pt x="1056904" y="374621"/>
                </a:cubicBezTo>
                <a:cubicBezTo>
                  <a:pt x="1072738" y="382538"/>
                  <a:pt x="1089036" y="389588"/>
                  <a:pt x="1104406" y="398371"/>
                </a:cubicBezTo>
                <a:cubicBezTo>
                  <a:pt x="1116798" y="405452"/>
                  <a:pt x="1127266" y="415739"/>
                  <a:pt x="1140032" y="422122"/>
                </a:cubicBezTo>
                <a:cubicBezTo>
                  <a:pt x="1151228" y="427720"/>
                  <a:pt x="1163514" y="430961"/>
                  <a:pt x="1175658" y="433997"/>
                </a:cubicBezTo>
                <a:cubicBezTo>
                  <a:pt x="1221974" y="445576"/>
                  <a:pt x="1271227" y="451043"/>
                  <a:pt x="1318162" y="457748"/>
                </a:cubicBezTo>
                <a:cubicBezTo>
                  <a:pt x="1353788" y="437956"/>
                  <a:pt x="1392736" y="423219"/>
                  <a:pt x="1425039" y="398371"/>
                </a:cubicBezTo>
                <a:cubicBezTo>
                  <a:pt x="1445129" y="382917"/>
                  <a:pt x="1467870" y="363907"/>
                  <a:pt x="1472541" y="338995"/>
                </a:cubicBezTo>
                <a:cubicBezTo>
                  <a:pt x="1480599" y="296021"/>
                  <a:pt x="1469826" y="251118"/>
                  <a:pt x="1460665" y="208366"/>
                </a:cubicBezTo>
                <a:cubicBezTo>
                  <a:pt x="1457675" y="194411"/>
                  <a:pt x="1448181" y="181502"/>
                  <a:pt x="1436915" y="172740"/>
                </a:cubicBezTo>
                <a:cubicBezTo>
                  <a:pt x="1411723" y="153147"/>
                  <a:pt x="1381804" y="140521"/>
                  <a:pt x="1353787" y="125239"/>
                </a:cubicBezTo>
                <a:cubicBezTo>
                  <a:pt x="1308016" y="100273"/>
                  <a:pt x="1297681" y="98046"/>
                  <a:pt x="1246910" y="77738"/>
                </a:cubicBezTo>
                <a:cubicBezTo>
                  <a:pt x="1167741" y="85655"/>
                  <a:pt x="1086591" y="82191"/>
                  <a:pt x="1009403" y="101488"/>
                </a:cubicBezTo>
                <a:cubicBezTo>
                  <a:pt x="987679" y="106919"/>
                  <a:pt x="974743" y="130645"/>
                  <a:pt x="961902" y="148989"/>
                </a:cubicBezTo>
                <a:cubicBezTo>
                  <a:pt x="946674" y="170743"/>
                  <a:pt x="939172" y="197029"/>
                  <a:pt x="926276" y="220241"/>
                </a:cubicBezTo>
                <a:cubicBezTo>
                  <a:pt x="919345" y="232717"/>
                  <a:pt x="910442" y="243992"/>
                  <a:pt x="902525" y="255867"/>
                </a:cubicBezTo>
                <a:cubicBezTo>
                  <a:pt x="906483" y="303368"/>
                  <a:pt x="908100" y="351123"/>
                  <a:pt x="914400" y="398371"/>
                </a:cubicBezTo>
                <a:cubicBezTo>
                  <a:pt x="916054" y="410779"/>
                  <a:pt x="918456" y="424222"/>
                  <a:pt x="926276" y="433997"/>
                </a:cubicBezTo>
                <a:cubicBezTo>
                  <a:pt x="945772" y="458367"/>
                  <a:pt x="1013195" y="476509"/>
                  <a:pt x="1033154" y="481499"/>
                </a:cubicBezTo>
                <a:cubicBezTo>
                  <a:pt x="1072317" y="491290"/>
                  <a:pt x="1151907" y="505249"/>
                  <a:pt x="1151907" y="505249"/>
                </a:cubicBezTo>
                <a:cubicBezTo>
                  <a:pt x="1227117" y="501291"/>
                  <a:pt x="1302856" y="503115"/>
                  <a:pt x="1377538" y="493374"/>
                </a:cubicBezTo>
                <a:cubicBezTo>
                  <a:pt x="1395092" y="491084"/>
                  <a:pt x="1408768" y="476596"/>
                  <a:pt x="1425039" y="469623"/>
                </a:cubicBezTo>
                <a:cubicBezTo>
                  <a:pt x="1436545" y="464692"/>
                  <a:pt x="1448790" y="461706"/>
                  <a:pt x="1460665" y="457748"/>
                </a:cubicBezTo>
                <a:cubicBezTo>
                  <a:pt x="1472540" y="449831"/>
                  <a:pt x="1486199" y="444089"/>
                  <a:pt x="1496291" y="433997"/>
                </a:cubicBezTo>
                <a:cubicBezTo>
                  <a:pt x="1528873" y="401415"/>
                  <a:pt x="1520588" y="384312"/>
                  <a:pt x="1531917" y="338995"/>
                </a:cubicBezTo>
                <a:cubicBezTo>
                  <a:pt x="1534953" y="326851"/>
                  <a:pt x="1539834" y="315244"/>
                  <a:pt x="1543793" y="303369"/>
                </a:cubicBezTo>
                <a:cubicBezTo>
                  <a:pt x="1535876" y="255868"/>
                  <a:pt x="1536239" y="206216"/>
                  <a:pt x="1520042" y="160865"/>
                </a:cubicBezTo>
                <a:cubicBezTo>
                  <a:pt x="1515242" y="147424"/>
                  <a:pt x="1496519" y="144678"/>
                  <a:pt x="1484416" y="137114"/>
                </a:cubicBezTo>
                <a:cubicBezTo>
                  <a:pt x="1464843" y="124881"/>
                  <a:pt x="1444831" y="113363"/>
                  <a:pt x="1425039" y="101488"/>
                </a:cubicBezTo>
                <a:cubicBezTo>
                  <a:pt x="1344646" y="106847"/>
                  <a:pt x="1218042" y="100233"/>
                  <a:pt x="1140032" y="148989"/>
                </a:cubicBezTo>
                <a:cubicBezTo>
                  <a:pt x="1106802" y="169758"/>
                  <a:pt x="1056904" y="232117"/>
                  <a:pt x="1056904" y="232117"/>
                </a:cubicBezTo>
                <a:cubicBezTo>
                  <a:pt x="1048987" y="251909"/>
                  <a:pt x="1033154" y="270176"/>
                  <a:pt x="1033154" y="291493"/>
                </a:cubicBezTo>
                <a:cubicBezTo>
                  <a:pt x="1033154" y="331862"/>
                  <a:pt x="1041002" y="373142"/>
                  <a:pt x="1056904" y="410247"/>
                </a:cubicBezTo>
                <a:cubicBezTo>
                  <a:pt x="1073122" y="448089"/>
                  <a:pt x="1105599" y="461015"/>
                  <a:pt x="1140032" y="469623"/>
                </a:cubicBezTo>
                <a:cubicBezTo>
                  <a:pt x="1175437" y="478474"/>
                  <a:pt x="1211284" y="485457"/>
                  <a:pt x="1246910" y="493374"/>
                </a:cubicBezTo>
                <a:cubicBezTo>
                  <a:pt x="1508167" y="489416"/>
                  <a:pt x="1769634" y="492687"/>
                  <a:pt x="2030681" y="481499"/>
                </a:cubicBezTo>
                <a:cubicBezTo>
                  <a:pt x="2132021" y="477156"/>
                  <a:pt x="2039377" y="377163"/>
                  <a:pt x="2101933" y="327119"/>
                </a:cubicBezTo>
                <a:cubicBezTo>
                  <a:pt x="2142235" y="294877"/>
                  <a:pt x="2204852" y="319202"/>
                  <a:pt x="2256312" y="315244"/>
                </a:cubicBezTo>
                <a:cubicBezTo>
                  <a:pt x="2251664" y="275732"/>
                  <a:pt x="2275254" y="116897"/>
                  <a:pt x="2196936" y="77738"/>
                </a:cubicBezTo>
                <a:cubicBezTo>
                  <a:pt x="2178883" y="68711"/>
                  <a:pt x="2157351" y="69821"/>
                  <a:pt x="2137559" y="65862"/>
                </a:cubicBezTo>
                <a:cubicBezTo>
                  <a:pt x="1964122" y="76065"/>
                  <a:pt x="1964032" y="22181"/>
                  <a:pt x="1911928" y="113363"/>
                </a:cubicBezTo>
                <a:cubicBezTo>
                  <a:pt x="1903145" y="128733"/>
                  <a:pt x="1896094" y="145031"/>
                  <a:pt x="1888177" y="160865"/>
                </a:cubicBezTo>
                <a:cubicBezTo>
                  <a:pt x="1892135" y="220242"/>
                  <a:pt x="1890269" y="280296"/>
                  <a:pt x="1900052" y="338995"/>
                </a:cubicBezTo>
                <a:cubicBezTo>
                  <a:pt x="1902398" y="353073"/>
                  <a:pt x="1916722" y="362229"/>
                  <a:pt x="1923803" y="374621"/>
                </a:cubicBezTo>
                <a:cubicBezTo>
                  <a:pt x="1956951" y="432629"/>
                  <a:pt x="1939271" y="425714"/>
                  <a:pt x="1995055" y="481499"/>
                </a:cubicBezTo>
                <a:cubicBezTo>
                  <a:pt x="2009050" y="495494"/>
                  <a:pt x="2027661" y="504092"/>
                  <a:pt x="2042556" y="517125"/>
                </a:cubicBezTo>
                <a:cubicBezTo>
                  <a:pt x="2059408" y="531870"/>
                  <a:pt x="2074224" y="548792"/>
                  <a:pt x="2090058" y="564626"/>
                </a:cubicBezTo>
                <a:cubicBezTo>
                  <a:pt x="2097975" y="580460"/>
                  <a:pt x="2103732" y="597572"/>
                  <a:pt x="2113808" y="612127"/>
                </a:cubicBezTo>
                <a:cubicBezTo>
                  <a:pt x="2139498" y="649235"/>
                  <a:pt x="2196936" y="719005"/>
                  <a:pt x="2196936" y="719005"/>
                </a:cubicBezTo>
                <a:cubicBezTo>
                  <a:pt x="2181416" y="936270"/>
                  <a:pt x="2238389" y="859011"/>
                  <a:pt x="2149434" y="897135"/>
                </a:cubicBezTo>
                <a:cubicBezTo>
                  <a:pt x="2133163" y="904108"/>
                  <a:pt x="2117767" y="912969"/>
                  <a:pt x="2101933" y="920886"/>
                </a:cubicBezTo>
                <a:cubicBezTo>
                  <a:pt x="2034639" y="916927"/>
                  <a:pt x="1965324" y="925854"/>
                  <a:pt x="1900052" y="909010"/>
                </a:cubicBezTo>
                <a:cubicBezTo>
                  <a:pt x="1840058" y="893528"/>
                  <a:pt x="1789216" y="853592"/>
                  <a:pt x="1733798" y="825883"/>
                </a:cubicBezTo>
                <a:cubicBezTo>
                  <a:pt x="1717964" y="817966"/>
                  <a:pt x="1702734" y="808706"/>
                  <a:pt x="1686297" y="802132"/>
                </a:cubicBezTo>
                <a:cubicBezTo>
                  <a:pt x="1666505" y="794215"/>
                  <a:pt x="1645554" y="788734"/>
                  <a:pt x="1626920" y="778382"/>
                </a:cubicBezTo>
                <a:cubicBezTo>
                  <a:pt x="1609619" y="768770"/>
                  <a:pt x="1596720" y="752368"/>
                  <a:pt x="1579419" y="742756"/>
                </a:cubicBezTo>
                <a:cubicBezTo>
                  <a:pt x="1560785" y="732403"/>
                  <a:pt x="1540076" y="726290"/>
                  <a:pt x="1520042" y="719005"/>
                </a:cubicBezTo>
                <a:cubicBezTo>
                  <a:pt x="1496514" y="710449"/>
                  <a:pt x="1470258" y="708135"/>
                  <a:pt x="1448790" y="695254"/>
                </a:cubicBezTo>
                <a:lnTo>
                  <a:pt x="1389413" y="659628"/>
                </a:lnTo>
                <a:cubicBezTo>
                  <a:pt x="1357609" y="640056"/>
                  <a:pt x="1331645" y="603116"/>
                  <a:pt x="1294411" y="600252"/>
                </a:cubicBezTo>
                <a:lnTo>
                  <a:pt x="1140032" y="588376"/>
                </a:lnTo>
                <a:cubicBezTo>
                  <a:pt x="1100447" y="580459"/>
                  <a:pt x="1060613" y="573703"/>
                  <a:pt x="1021278" y="564626"/>
                </a:cubicBezTo>
                <a:cubicBezTo>
                  <a:pt x="1009081" y="561811"/>
                  <a:pt x="997872" y="555465"/>
                  <a:pt x="985652" y="552750"/>
                </a:cubicBezTo>
                <a:cubicBezTo>
                  <a:pt x="926542" y="539614"/>
                  <a:pt x="866899" y="529000"/>
                  <a:pt x="807523" y="517125"/>
                </a:cubicBezTo>
                <a:cubicBezTo>
                  <a:pt x="791689" y="505250"/>
                  <a:pt x="776805" y="491989"/>
                  <a:pt x="760021" y="481499"/>
                </a:cubicBezTo>
                <a:cubicBezTo>
                  <a:pt x="736372" y="466718"/>
                  <a:pt x="677276" y="442041"/>
                  <a:pt x="653143" y="433997"/>
                </a:cubicBezTo>
                <a:cubicBezTo>
                  <a:pt x="637660" y="428836"/>
                  <a:pt x="621476" y="426080"/>
                  <a:pt x="605642" y="422122"/>
                </a:cubicBezTo>
                <a:cubicBezTo>
                  <a:pt x="593767" y="414205"/>
                  <a:pt x="577933" y="410246"/>
                  <a:pt x="570016" y="398371"/>
                </a:cubicBezTo>
                <a:cubicBezTo>
                  <a:pt x="560963" y="384791"/>
                  <a:pt x="558141" y="367191"/>
                  <a:pt x="558141" y="350870"/>
                </a:cubicBezTo>
                <a:cubicBezTo>
                  <a:pt x="558141" y="314238"/>
                  <a:pt x="592516" y="258370"/>
                  <a:pt x="605642" y="232117"/>
                </a:cubicBezTo>
                <a:cubicBezTo>
                  <a:pt x="634288" y="117532"/>
                  <a:pt x="661401" y="143515"/>
                  <a:pt x="570016" y="125239"/>
                </a:cubicBezTo>
                <a:cubicBezTo>
                  <a:pt x="542307" y="133156"/>
                  <a:pt x="515147" y="143337"/>
                  <a:pt x="486889" y="148989"/>
                </a:cubicBezTo>
                <a:cubicBezTo>
                  <a:pt x="455595" y="155248"/>
                  <a:pt x="422162" y="150773"/>
                  <a:pt x="391886" y="160865"/>
                </a:cubicBezTo>
                <a:cubicBezTo>
                  <a:pt x="373110" y="167124"/>
                  <a:pt x="361569" y="186671"/>
                  <a:pt x="344385" y="196491"/>
                </a:cubicBezTo>
                <a:cubicBezTo>
                  <a:pt x="333517" y="202701"/>
                  <a:pt x="320634" y="204408"/>
                  <a:pt x="308759" y="208366"/>
                </a:cubicBezTo>
                <a:cubicBezTo>
                  <a:pt x="304801" y="220241"/>
                  <a:pt x="295844" y="231518"/>
                  <a:pt x="296884" y="243992"/>
                </a:cubicBezTo>
                <a:cubicBezTo>
                  <a:pt x="308414" y="382358"/>
                  <a:pt x="319825" y="356403"/>
                  <a:pt x="451263" y="422122"/>
                </a:cubicBezTo>
                <a:cubicBezTo>
                  <a:pt x="530574" y="461778"/>
                  <a:pt x="573126" y="470401"/>
                  <a:pt x="665019" y="493374"/>
                </a:cubicBezTo>
                <a:cubicBezTo>
                  <a:pt x="700424" y="502225"/>
                  <a:pt x="736806" y="507099"/>
                  <a:pt x="771897" y="517125"/>
                </a:cubicBezTo>
                <a:cubicBezTo>
                  <a:pt x="820041" y="530880"/>
                  <a:pt x="866899" y="548792"/>
                  <a:pt x="914400" y="564626"/>
                </a:cubicBezTo>
                <a:cubicBezTo>
                  <a:pt x="1114631" y="556924"/>
                  <a:pt x="1187424" y="624152"/>
                  <a:pt x="1282536" y="493374"/>
                </a:cubicBezTo>
                <a:cubicBezTo>
                  <a:pt x="1298154" y="471899"/>
                  <a:pt x="1306287" y="445873"/>
                  <a:pt x="1318162" y="422122"/>
                </a:cubicBezTo>
                <a:cubicBezTo>
                  <a:pt x="1322120" y="398371"/>
                  <a:pt x="1330037" y="374948"/>
                  <a:pt x="1330037" y="350870"/>
                </a:cubicBezTo>
                <a:cubicBezTo>
                  <a:pt x="1330037" y="32323"/>
                  <a:pt x="1312104" y="185093"/>
                  <a:pt x="866899" y="220241"/>
                </a:cubicBezTo>
                <a:cubicBezTo>
                  <a:pt x="835232" y="232116"/>
                  <a:pt x="802983" y="242544"/>
                  <a:pt x="771897" y="255867"/>
                </a:cubicBezTo>
                <a:cubicBezTo>
                  <a:pt x="725447" y="275774"/>
                  <a:pt x="683911" y="300467"/>
                  <a:pt x="641268" y="327119"/>
                </a:cubicBezTo>
                <a:cubicBezTo>
                  <a:pt x="629165" y="334683"/>
                  <a:pt x="617517" y="342953"/>
                  <a:pt x="605642" y="350870"/>
                </a:cubicBezTo>
                <a:cubicBezTo>
                  <a:pt x="597725" y="362745"/>
                  <a:pt x="590187" y="374882"/>
                  <a:pt x="581891" y="386496"/>
                </a:cubicBezTo>
                <a:cubicBezTo>
                  <a:pt x="570387" y="402601"/>
                  <a:pt x="543466" y="414404"/>
                  <a:pt x="546265" y="433997"/>
                </a:cubicBezTo>
                <a:cubicBezTo>
                  <a:pt x="549064" y="453590"/>
                  <a:pt x="577933" y="457748"/>
                  <a:pt x="593767" y="469623"/>
                </a:cubicBezTo>
                <a:cubicBezTo>
                  <a:pt x="1182679" y="410732"/>
                  <a:pt x="930398" y="522941"/>
                  <a:pt x="1128156" y="374621"/>
                </a:cubicBezTo>
                <a:cubicBezTo>
                  <a:pt x="1139574" y="366057"/>
                  <a:pt x="1151907" y="358787"/>
                  <a:pt x="1163782" y="350870"/>
                </a:cubicBezTo>
                <a:cubicBezTo>
                  <a:pt x="1171699" y="319202"/>
                  <a:pt x="1178944" y="287359"/>
                  <a:pt x="1187533" y="255867"/>
                </a:cubicBezTo>
                <a:cubicBezTo>
                  <a:pt x="1190827" y="243790"/>
                  <a:pt x="1198026" y="232682"/>
                  <a:pt x="1199408" y="220241"/>
                </a:cubicBezTo>
                <a:cubicBezTo>
                  <a:pt x="1205980" y="161097"/>
                  <a:pt x="1207325" y="101488"/>
                  <a:pt x="1211284" y="42112"/>
                </a:cubicBezTo>
                <a:cubicBezTo>
                  <a:pt x="1242951" y="46070"/>
                  <a:pt x="1276499" y="42531"/>
                  <a:pt x="1306286" y="53987"/>
                </a:cubicBezTo>
                <a:cubicBezTo>
                  <a:pt x="1329943" y="63086"/>
                  <a:pt x="1343929" y="88447"/>
                  <a:pt x="1365663" y="101488"/>
                </a:cubicBezTo>
                <a:cubicBezTo>
                  <a:pt x="1383942" y="112455"/>
                  <a:pt x="1404816" y="118498"/>
                  <a:pt x="1425039" y="125239"/>
                </a:cubicBezTo>
                <a:cubicBezTo>
                  <a:pt x="1506431" y="152369"/>
                  <a:pt x="1517727" y="148328"/>
                  <a:pt x="1603169" y="172740"/>
                </a:cubicBezTo>
                <a:cubicBezTo>
                  <a:pt x="1627241" y="179618"/>
                  <a:pt x="1651311" y="186862"/>
                  <a:pt x="1674421" y="196491"/>
                </a:cubicBezTo>
                <a:cubicBezTo>
                  <a:pt x="1698932" y="206704"/>
                  <a:pt x="1720482" y="223720"/>
                  <a:pt x="1745673" y="232117"/>
                </a:cubicBezTo>
                <a:cubicBezTo>
                  <a:pt x="1805133" y="251937"/>
                  <a:pt x="1941154" y="268838"/>
                  <a:pt x="1995055" y="279618"/>
                </a:cubicBezTo>
                <a:cubicBezTo>
                  <a:pt x="2027063" y="286020"/>
                  <a:pt x="2058390" y="295452"/>
                  <a:pt x="2090058" y="303369"/>
                </a:cubicBezTo>
                <a:cubicBezTo>
                  <a:pt x="2173185" y="299410"/>
                  <a:pt x="2256505" y="298404"/>
                  <a:pt x="2339439" y="291493"/>
                </a:cubicBezTo>
                <a:cubicBezTo>
                  <a:pt x="2375272" y="288507"/>
                  <a:pt x="2425930" y="245708"/>
                  <a:pt x="2446317" y="232117"/>
                </a:cubicBezTo>
                <a:cubicBezTo>
                  <a:pt x="2492360" y="201422"/>
                  <a:pt x="2468402" y="212880"/>
                  <a:pt x="2517569" y="196491"/>
                </a:cubicBezTo>
                <a:cubicBezTo>
                  <a:pt x="2521528" y="184616"/>
                  <a:pt x="2524514" y="172371"/>
                  <a:pt x="2529445" y="160865"/>
                </a:cubicBezTo>
                <a:cubicBezTo>
                  <a:pt x="2536418" y="144594"/>
                  <a:pt x="2562303" y="128543"/>
                  <a:pt x="2553195" y="113363"/>
                </a:cubicBezTo>
                <a:cubicBezTo>
                  <a:pt x="2517720" y="54238"/>
                  <a:pt x="2466667" y="42675"/>
                  <a:pt x="2410691" y="30236"/>
                </a:cubicBezTo>
                <a:cubicBezTo>
                  <a:pt x="2390988" y="25857"/>
                  <a:pt x="2371107" y="22319"/>
                  <a:pt x="2351315" y="18361"/>
                </a:cubicBezTo>
                <a:cubicBezTo>
                  <a:pt x="1758146" y="36897"/>
                  <a:pt x="2086940" y="-60190"/>
                  <a:pt x="1935678" y="65862"/>
                </a:cubicBezTo>
                <a:cubicBezTo>
                  <a:pt x="1924714" y="74999"/>
                  <a:pt x="1911927" y="81696"/>
                  <a:pt x="1900052" y="89613"/>
                </a:cubicBezTo>
                <a:cubicBezTo>
                  <a:pt x="1896094" y="101488"/>
                  <a:pt x="1888177" y="112721"/>
                  <a:pt x="1888177" y="125239"/>
                </a:cubicBezTo>
                <a:cubicBezTo>
                  <a:pt x="1888177" y="182331"/>
                  <a:pt x="1902149" y="256574"/>
                  <a:pt x="1911928" y="315244"/>
                </a:cubicBezTo>
                <a:cubicBezTo>
                  <a:pt x="1904011" y="327119"/>
                  <a:pt x="1900052" y="342953"/>
                  <a:pt x="1888177" y="350870"/>
                </a:cubicBezTo>
                <a:cubicBezTo>
                  <a:pt x="1790139" y="416229"/>
                  <a:pt x="1784301" y="408122"/>
                  <a:pt x="1686297" y="422122"/>
                </a:cubicBezTo>
                <a:cubicBezTo>
                  <a:pt x="1658547" y="431372"/>
                  <a:pt x="1600878" y="452620"/>
                  <a:pt x="1567543" y="457748"/>
                </a:cubicBezTo>
                <a:cubicBezTo>
                  <a:pt x="1532115" y="463198"/>
                  <a:pt x="1496233" y="465177"/>
                  <a:pt x="1460665" y="469623"/>
                </a:cubicBezTo>
                <a:cubicBezTo>
                  <a:pt x="1250633" y="495877"/>
                  <a:pt x="1529783" y="466275"/>
                  <a:pt x="1258785" y="493374"/>
                </a:cubicBezTo>
                <a:cubicBezTo>
                  <a:pt x="1187533" y="489416"/>
                  <a:pt x="1114860" y="496200"/>
                  <a:pt x="1045029" y="481499"/>
                </a:cubicBezTo>
                <a:cubicBezTo>
                  <a:pt x="1032780" y="478920"/>
                  <a:pt x="1039788" y="456488"/>
                  <a:pt x="1033154" y="445873"/>
                </a:cubicBezTo>
                <a:cubicBezTo>
                  <a:pt x="1011296" y="410901"/>
                  <a:pt x="980251" y="387569"/>
                  <a:pt x="961902" y="350870"/>
                </a:cubicBezTo>
                <a:cubicBezTo>
                  <a:pt x="912736" y="252538"/>
                  <a:pt x="994340" y="381716"/>
                  <a:pt x="926276" y="279618"/>
                </a:cubicBezTo>
                <a:cubicBezTo>
                  <a:pt x="930234" y="259826"/>
                  <a:pt x="926419" y="236666"/>
                  <a:pt x="938151" y="220241"/>
                </a:cubicBezTo>
                <a:cubicBezTo>
                  <a:pt x="979648" y="162145"/>
                  <a:pt x="1106215" y="226632"/>
                  <a:pt x="1128156" y="232117"/>
                </a:cubicBezTo>
                <a:cubicBezTo>
                  <a:pt x="1132115" y="247951"/>
                  <a:pt x="1134871" y="264135"/>
                  <a:pt x="1140032" y="279618"/>
                </a:cubicBezTo>
                <a:cubicBezTo>
                  <a:pt x="1146773" y="299841"/>
                  <a:pt x="1156297" y="319035"/>
                  <a:pt x="1163782" y="338995"/>
                </a:cubicBezTo>
                <a:cubicBezTo>
                  <a:pt x="1168177" y="350716"/>
                  <a:pt x="1171699" y="362746"/>
                  <a:pt x="1175658" y="374621"/>
                </a:cubicBezTo>
                <a:cubicBezTo>
                  <a:pt x="1171699" y="445873"/>
                  <a:pt x="1177777" y="518400"/>
                  <a:pt x="1163782" y="588376"/>
                </a:cubicBezTo>
                <a:cubicBezTo>
                  <a:pt x="1161915" y="597712"/>
                  <a:pt x="1080780" y="635803"/>
                  <a:pt x="1080655" y="635878"/>
                </a:cubicBezTo>
                <a:cubicBezTo>
                  <a:pt x="1056178" y="650564"/>
                  <a:pt x="1035752" y="672400"/>
                  <a:pt x="1009403" y="683379"/>
                </a:cubicBezTo>
                <a:cubicBezTo>
                  <a:pt x="987177" y="692640"/>
                  <a:pt x="961949" y="691593"/>
                  <a:pt x="938151" y="695254"/>
                </a:cubicBezTo>
                <a:cubicBezTo>
                  <a:pt x="799738" y="716549"/>
                  <a:pt x="907327" y="695508"/>
                  <a:pt x="748146" y="730880"/>
                </a:cubicBezTo>
                <a:cubicBezTo>
                  <a:pt x="641268" y="726922"/>
                  <a:pt x="532135" y="741198"/>
                  <a:pt x="427512" y="719005"/>
                </a:cubicBezTo>
                <a:cubicBezTo>
                  <a:pt x="394655" y="712035"/>
                  <a:pt x="378575" y="672857"/>
                  <a:pt x="356260" y="647753"/>
                </a:cubicBezTo>
                <a:cubicBezTo>
                  <a:pt x="346778" y="637086"/>
                  <a:pt x="340074" y="624230"/>
                  <a:pt x="332510" y="612127"/>
                </a:cubicBezTo>
                <a:cubicBezTo>
                  <a:pt x="320277" y="592554"/>
                  <a:pt x="307207" y="573395"/>
                  <a:pt x="296884" y="552750"/>
                </a:cubicBezTo>
                <a:cubicBezTo>
                  <a:pt x="289336" y="537654"/>
                  <a:pt x="275671" y="482313"/>
                  <a:pt x="273133" y="469623"/>
                </a:cubicBezTo>
                <a:cubicBezTo>
                  <a:pt x="244023" y="324068"/>
                  <a:pt x="276962" y="461183"/>
                  <a:pt x="249382" y="350870"/>
                </a:cubicBezTo>
                <a:cubicBezTo>
                  <a:pt x="253341" y="327119"/>
                  <a:pt x="242252" y="294401"/>
                  <a:pt x="261258" y="279618"/>
                </a:cubicBezTo>
                <a:cubicBezTo>
                  <a:pt x="286449" y="260025"/>
                  <a:pt x="324365" y="266643"/>
                  <a:pt x="356260" y="267743"/>
                </a:cubicBezTo>
                <a:cubicBezTo>
                  <a:pt x="439714" y="270621"/>
                  <a:pt x="522515" y="283576"/>
                  <a:pt x="605642" y="291493"/>
                </a:cubicBezTo>
                <a:cubicBezTo>
                  <a:pt x="617517" y="299410"/>
                  <a:pt x="630304" y="306107"/>
                  <a:pt x="641268" y="315244"/>
                </a:cubicBezTo>
                <a:cubicBezTo>
                  <a:pt x="675556" y="343818"/>
                  <a:pt x="677292" y="351466"/>
                  <a:pt x="700645" y="386496"/>
                </a:cubicBezTo>
                <a:cubicBezTo>
                  <a:pt x="706245" y="403296"/>
                  <a:pt x="724395" y="454712"/>
                  <a:pt x="724395" y="469623"/>
                </a:cubicBezTo>
                <a:cubicBezTo>
                  <a:pt x="724395" y="497613"/>
                  <a:pt x="732312" y="532958"/>
                  <a:pt x="712520" y="552750"/>
                </a:cubicBezTo>
                <a:cubicBezTo>
                  <a:pt x="692728" y="572542"/>
                  <a:pt x="657102" y="560667"/>
                  <a:pt x="629393" y="564626"/>
                </a:cubicBezTo>
                <a:cubicBezTo>
                  <a:pt x="605642" y="572543"/>
                  <a:pt x="583176" y="588376"/>
                  <a:pt x="558141" y="588376"/>
                </a:cubicBezTo>
                <a:cubicBezTo>
                  <a:pt x="506076" y="588376"/>
                  <a:pt x="452859" y="581954"/>
                  <a:pt x="403762" y="564626"/>
                </a:cubicBezTo>
                <a:cubicBezTo>
                  <a:pt x="382646" y="557173"/>
                  <a:pt x="373112" y="531870"/>
                  <a:pt x="356260" y="517125"/>
                </a:cubicBezTo>
                <a:cubicBezTo>
                  <a:pt x="234396" y="410495"/>
                  <a:pt x="374453" y="547193"/>
                  <a:pt x="273133" y="445873"/>
                </a:cubicBezTo>
                <a:cubicBezTo>
                  <a:pt x="277091" y="354829"/>
                  <a:pt x="274562" y="263270"/>
                  <a:pt x="285008" y="172740"/>
                </a:cubicBezTo>
                <a:cubicBezTo>
                  <a:pt x="286644" y="158562"/>
                  <a:pt x="302376" y="149880"/>
                  <a:pt x="308759" y="137114"/>
                </a:cubicBezTo>
                <a:cubicBezTo>
                  <a:pt x="325154" y="104325"/>
                  <a:pt x="312844" y="85158"/>
                  <a:pt x="356260" y="65862"/>
                </a:cubicBezTo>
                <a:cubicBezTo>
                  <a:pt x="378263" y="56083"/>
                  <a:pt x="403761" y="57945"/>
                  <a:pt x="427512" y="53987"/>
                </a:cubicBezTo>
                <a:cubicBezTo>
                  <a:pt x="510639" y="57945"/>
                  <a:pt x="593938" y="59225"/>
                  <a:pt x="676894" y="65862"/>
                </a:cubicBezTo>
                <a:cubicBezTo>
                  <a:pt x="693163" y="67164"/>
                  <a:pt x="708337" y="74818"/>
                  <a:pt x="724395" y="77738"/>
                </a:cubicBezTo>
                <a:cubicBezTo>
                  <a:pt x="751934" y="82745"/>
                  <a:pt x="779814" y="85655"/>
                  <a:pt x="807523" y="89613"/>
                </a:cubicBezTo>
                <a:cubicBezTo>
                  <a:pt x="823357" y="97530"/>
                  <a:pt x="838847" y="106173"/>
                  <a:pt x="855024" y="113363"/>
                </a:cubicBezTo>
                <a:cubicBezTo>
                  <a:pt x="874503" y="122021"/>
                  <a:pt x="895334" y="127581"/>
                  <a:pt x="914400" y="137114"/>
                </a:cubicBezTo>
                <a:cubicBezTo>
                  <a:pt x="927166" y="143497"/>
                  <a:pt x="936908" y="155243"/>
                  <a:pt x="950026" y="160865"/>
                </a:cubicBezTo>
                <a:cubicBezTo>
                  <a:pt x="964698" y="167153"/>
                  <a:pt x="1046338" y="182502"/>
                  <a:pt x="1056904" y="184615"/>
                </a:cubicBezTo>
                <a:cubicBezTo>
                  <a:pt x="1072738" y="192532"/>
                  <a:pt x="1086703" y="208366"/>
                  <a:pt x="1104406" y="208366"/>
                </a:cubicBezTo>
                <a:cubicBezTo>
                  <a:pt x="1356837" y="208366"/>
                  <a:pt x="1291799" y="210830"/>
                  <a:pt x="1425039" y="160865"/>
                </a:cubicBezTo>
                <a:cubicBezTo>
                  <a:pt x="1436760" y="156470"/>
                  <a:pt x="1449469" y="154587"/>
                  <a:pt x="1460665" y="148989"/>
                </a:cubicBezTo>
                <a:cubicBezTo>
                  <a:pt x="1473430" y="142606"/>
                  <a:pt x="1484416" y="133156"/>
                  <a:pt x="1496291" y="125239"/>
                </a:cubicBezTo>
                <a:cubicBezTo>
                  <a:pt x="1563585" y="129197"/>
                  <a:pt x="1631097" y="130407"/>
                  <a:pt x="1698172" y="137114"/>
                </a:cubicBezTo>
                <a:cubicBezTo>
                  <a:pt x="1710628" y="138360"/>
                  <a:pt x="1723506" y="141864"/>
                  <a:pt x="1733798" y="148989"/>
                </a:cubicBezTo>
                <a:cubicBezTo>
                  <a:pt x="1775477" y="177844"/>
                  <a:pt x="1812690" y="212673"/>
                  <a:pt x="1852551" y="243992"/>
                </a:cubicBezTo>
                <a:cubicBezTo>
                  <a:pt x="1868114" y="256220"/>
                  <a:pt x="1884429" y="267467"/>
                  <a:pt x="1900052" y="279618"/>
                </a:cubicBezTo>
                <a:cubicBezTo>
                  <a:pt x="1920059" y="295179"/>
                  <a:pt x="1936759" y="315784"/>
                  <a:pt x="1959429" y="327119"/>
                </a:cubicBezTo>
                <a:cubicBezTo>
                  <a:pt x="1975263" y="335036"/>
                  <a:pt x="1990753" y="343680"/>
                  <a:pt x="2006930" y="350870"/>
                </a:cubicBezTo>
                <a:cubicBezTo>
                  <a:pt x="2049532" y="369804"/>
                  <a:pt x="2062759" y="373438"/>
                  <a:pt x="2101933" y="386496"/>
                </a:cubicBezTo>
                <a:cubicBezTo>
                  <a:pt x="2145476" y="382538"/>
                  <a:pt x="2190830" y="387662"/>
                  <a:pt x="2232562" y="374621"/>
                </a:cubicBezTo>
                <a:cubicBezTo>
                  <a:pt x="2254919" y="367634"/>
                  <a:pt x="2322167" y="296890"/>
                  <a:pt x="2339439" y="279618"/>
                </a:cubicBezTo>
                <a:cubicBezTo>
                  <a:pt x="2343398" y="263784"/>
                  <a:pt x="2344886" y="247118"/>
                  <a:pt x="2351315" y="232117"/>
                </a:cubicBezTo>
                <a:cubicBezTo>
                  <a:pt x="2356937" y="218999"/>
                  <a:pt x="2375065" y="210763"/>
                  <a:pt x="2375065" y="196491"/>
                </a:cubicBezTo>
                <a:cubicBezTo>
                  <a:pt x="2375065" y="163849"/>
                  <a:pt x="2359232" y="133156"/>
                  <a:pt x="2351315" y="101488"/>
                </a:cubicBezTo>
                <a:cubicBezTo>
                  <a:pt x="2303232" y="106462"/>
                  <a:pt x="2036751" y="113803"/>
                  <a:pt x="1923803" y="160865"/>
                </a:cubicBezTo>
                <a:cubicBezTo>
                  <a:pt x="1902497" y="169743"/>
                  <a:pt x="1884218" y="184616"/>
                  <a:pt x="1864426" y="196491"/>
                </a:cubicBezTo>
                <a:cubicBezTo>
                  <a:pt x="1852551" y="212325"/>
                  <a:pt x="1842795" y="229997"/>
                  <a:pt x="1828800" y="243992"/>
                </a:cubicBezTo>
                <a:cubicBezTo>
                  <a:pt x="1782109" y="290683"/>
                  <a:pt x="1793230" y="271112"/>
                  <a:pt x="1745673" y="291493"/>
                </a:cubicBezTo>
                <a:cubicBezTo>
                  <a:pt x="1659631" y="328368"/>
                  <a:pt x="1738890" y="307101"/>
                  <a:pt x="1638795" y="327119"/>
                </a:cubicBezTo>
                <a:cubicBezTo>
                  <a:pt x="1622961" y="346911"/>
                  <a:pt x="1603431" y="364244"/>
                  <a:pt x="1591294" y="386496"/>
                </a:cubicBezTo>
                <a:cubicBezTo>
                  <a:pt x="1534766" y="490131"/>
                  <a:pt x="1604486" y="433119"/>
                  <a:pt x="1531917" y="481499"/>
                </a:cubicBezTo>
                <a:cubicBezTo>
                  <a:pt x="1417122" y="473582"/>
                  <a:pt x="1302128" y="468166"/>
                  <a:pt x="1187533" y="457748"/>
                </a:cubicBezTo>
                <a:cubicBezTo>
                  <a:pt x="1134954" y="452968"/>
                  <a:pt x="1129540" y="436319"/>
                  <a:pt x="1080655" y="410247"/>
                </a:cubicBezTo>
                <a:cubicBezTo>
                  <a:pt x="1041605" y="389420"/>
                  <a:pt x="993196" y="382164"/>
                  <a:pt x="961902" y="350870"/>
                </a:cubicBezTo>
                <a:cubicBezTo>
                  <a:pt x="913758" y="302726"/>
                  <a:pt x="941297" y="322755"/>
                  <a:pt x="878774" y="291493"/>
                </a:cubicBezTo>
                <a:cubicBezTo>
                  <a:pt x="836918" y="228708"/>
                  <a:pt x="858485" y="269712"/>
                  <a:pt x="831273" y="160865"/>
                </a:cubicBezTo>
                <a:cubicBezTo>
                  <a:pt x="827315" y="145031"/>
                  <a:pt x="828452" y="126943"/>
                  <a:pt x="819398" y="113363"/>
                </a:cubicBezTo>
                <a:lnTo>
                  <a:pt x="795647" y="77738"/>
                </a:lnTo>
                <a:cubicBezTo>
                  <a:pt x="795236" y="77841"/>
                  <a:pt x="718199" y="95809"/>
                  <a:pt x="712520" y="101488"/>
                </a:cubicBezTo>
                <a:cubicBezTo>
                  <a:pt x="639146" y="174861"/>
                  <a:pt x="736694" y="133013"/>
                  <a:pt x="653143" y="160865"/>
                </a:cubicBezTo>
                <a:lnTo>
                  <a:pt x="605642" y="232117"/>
                </a:lnTo>
                <a:lnTo>
                  <a:pt x="581891" y="267743"/>
                </a:lnTo>
                <a:cubicBezTo>
                  <a:pt x="578051" y="279265"/>
                  <a:pt x="555847" y="342841"/>
                  <a:pt x="558141" y="350870"/>
                </a:cubicBezTo>
                <a:cubicBezTo>
                  <a:pt x="570299" y="393424"/>
                  <a:pt x="594322" y="431931"/>
                  <a:pt x="617517" y="469623"/>
                </a:cubicBezTo>
                <a:cubicBezTo>
                  <a:pt x="639709" y="505685"/>
                  <a:pt x="689051" y="526738"/>
                  <a:pt x="724395" y="540875"/>
                </a:cubicBezTo>
                <a:cubicBezTo>
                  <a:pt x="759262" y="554822"/>
                  <a:pt x="794525" y="568765"/>
                  <a:pt x="831273" y="576501"/>
                </a:cubicBezTo>
                <a:cubicBezTo>
                  <a:pt x="870201" y="584696"/>
                  <a:pt x="910488" y="583983"/>
                  <a:pt x="950026" y="588376"/>
                </a:cubicBezTo>
                <a:cubicBezTo>
                  <a:pt x="981745" y="591900"/>
                  <a:pt x="1013361" y="596293"/>
                  <a:pt x="1045029" y="600252"/>
                </a:cubicBezTo>
                <a:cubicBezTo>
                  <a:pt x="1211284" y="596293"/>
                  <a:pt x="1377655" y="595760"/>
                  <a:pt x="1543793" y="588376"/>
                </a:cubicBezTo>
                <a:cubicBezTo>
                  <a:pt x="1556298" y="587820"/>
                  <a:pt x="1568223" y="582099"/>
                  <a:pt x="1579419" y="576501"/>
                </a:cubicBezTo>
                <a:cubicBezTo>
                  <a:pt x="1592185" y="570118"/>
                  <a:pt x="1603170" y="560667"/>
                  <a:pt x="1615045" y="552750"/>
                </a:cubicBezTo>
                <a:cubicBezTo>
                  <a:pt x="1622962" y="540875"/>
                  <a:pt x="1638082" y="531379"/>
                  <a:pt x="1638795" y="517125"/>
                </a:cubicBezTo>
                <a:cubicBezTo>
                  <a:pt x="1642161" y="449799"/>
                  <a:pt x="1640140" y="381345"/>
                  <a:pt x="1626920" y="315244"/>
                </a:cubicBezTo>
                <a:cubicBezTo>
                  <a:pt x="1623626" y="298776"/>
                  <a:pt x="1607226" y="284929"/>
                  <a:pt x="1591294" y="279618"/>
                </a:cubicBezTo>
                <a:cubicBezTo>
                  <a:pt x="1557288" y="268283"/>
                  <a:pt x="1520042" y="271701"/>
                  <a:pt x="1484416" y="267743"/>
                </a:cubicBezTo>
                <a:cubicBezTo>
                  <a:pt x="1221823" y="202091"/>
                  <a:pt x="1345250" y="228588"/>
                  <a:pt x="748146" y="267743"/>
                </a:cubicBezTo>
                <a:cubicBezTo>
                  <a:pt x="731388" y="268842"/>
                  <a:pt x="724395" y="291494"/>
                  <a:pt x="712520" y="303369"/>
                </a:cubicBezTo>
                <a:cubicBezTo>
                  <a:pt x="704603" y="327120"/>
                  <a:pt x="680852" y="350870"/>
                  <a:pt x="688769" y="374621"/>
                </a:cubicBezTo>
                <a:cubicBezTo>
                  <a:pt x="700644" y="410247"/>
                  <a:pt x="703019" y="450623"/>
                  <a:pt x="724395" y="481499"/>
                </a:cubicBezTo>
                <a:cubicBezTo>
                  <a:pt x="740643" y="504968"/>
                  <a:pt x="770991" y="514617"/>
                  <a:pt x="795647" y="529000"/>
                </a:cubicBezTo>
                <a:cubicBezTo>
                  <a:pt x="840310" y="555053"/>
                  <a:pt x="887888" y="575810"/>
                  <a:pt x="938151" y="588376"/>
                </a:cubicBezTo>
                <a:cubicBezTo>
                  <a:pt x="961510" y="594216"/>
                  <a:pt x="986138" y="594048"/>
                  <a:pt x="1009403" y="600252"/>
                </a:cubicBezTo>
                <a:cubicBezTo>
                  <a:pt x="1191083" y="648701"/>
                  <a:pt x="1040017" y="630311"/>
                  <a:pt x="1223159" y="647753"/>
                </a:cubicBezTo>
                <a:cubicBezTo>
                  <a:pt x="1270610" y="652272"/>
                  <a:pt x="1318162" y="655670"/>
                  <a:pt x="1365663" y="659628"/>
                </a:cubicBezTo>
                <a:cubicBezTo>
                  <a:pt x="1571502" y="655670"/>
                  <a:pt x="1777791" y="661918"/>
                  <a:pt x="1983180" y="647753"/>
                </a:cubicBezTo>
                <a:cubicBezTo>
                  <a:pt x="2009671" y="645926"/>
                  <a:pt x="2030167" y="622912"/>
                  <a:pt x="2054432" y="612127"/>
                </a:cubicBezTo>
                <a:cubicBezTo>
                  <a:pt x="2065871" y="607043"/>
                  <a:pt x="2078183" y="604210"/>
                  <a:pt x="2090058" y="600252"/>
                </a:cubicBezTo>
                <a:cubicBezTo>
                  <a:pt x="2122442" y="567868"/>
                  <a:pt x="2135921" y="557747"/>
                  <a:pt x="2161310" y="517125"/>
                </a:cubicBezTo>
                <a:cubicBezTo>
                  <a:pt x="2204358" y="448247"/>
                  <a:pt x="2159918" y="486384"/>
                  <a:pt x="2220686" y="445873"/>
                </a:cubicBezTo>
                <a:cubicBezTo>
                  <a:pt x="2236520" y="449831"/>
                  <a:pt x="2253589" y="450449"/>
                  <a:pt x="2268187" y="457748"/>
                </a:cubicBezTo>
                <a:cubicBezTo>
                  <a:pt x="2431533" y="539420"/>
                  <a:pt x="2276541" y="484282"/>
                  <a:pt x="2375065" y="517125"/>
                </a:cubicBezTo>
                <a:cubicBezTo>
                  <a:pt x="2402774" y="505250"/>
                  <a:pt x="2443757" y="507965"/>
                  <a:pt x="2458193" y="481499"/>
                </a:cubicBezTo>
                <a:cubicBezTo>
                  <a:pt x="2473475" y="453482"/>
                  <a:pt x="2454057" y="417457"/>
                  <a:pt x="2446317" y="386496"/>
                </a:cubicBezTo>
                <a:cubicBezTo>
                  <a:pt x="2434914" y="340885"/>
                  <a:pt x="2395769" y="308939"/>
                  <a:pt x="2363190" y="279618"/>
                </a:cubicBezTo>
                <a:cubicBezTo>
                  <a:pt x="2286680" y="210759"/>
                  <a:pt x="2219873" y="179541"/>
                  <a:pt x="2113808" y="137114"/>
                </a:cubicBezTo>
                <a:cubicBezTo>
                  <a:pt x="2094016" y="129197"/>
                  <a:pt x="2075112" y="118533"/>
                  <a:pt x="2054432" y="113363"/>
                </a:cubicBezTo>
                <a:cubicBezTo>
                  <a:pt x="2027277" y="106574"/>
                  <a:pt x="1999013" y="105446"/>
                  <a:pt x="1971304" y="101488"/>
                </a:cubicBezTo>
                <a:cubicBezTo>
                  <a:pt x="1959429" y="97530"/>
                  <a:pt x="1948196" y="89613"/>
                  <a:pt x="1935678" y="89613"/>
                </a:cubicBezTo>
                <a:cubicBezTo>
                  <a:pt x="1785092" y="89613"/>
                  <a:pt x="1707260" y="85978"/>
                  <a:pt x="1579419" y="137114"/>
                </a:cubicBezTo>
                <a:cubicBezTo>
                  <a:pt x="1471728" y="180190"/>
                  <a:pt x="1561038" y="157285"/>
                  <a:pt x="1484416" y="208366"/>
                </a:cubicBezTo>
                <a:cubicBezTo>
                  <a:pt x="1474001" y="215310"/>
                  <a:pt x="1460665" y="216283"/>
                  <a:pt x="1448790" y="220241"/>
                </a:cubicBezTo>
                <a:cubicBezTo>
                  <a:pt x="1440873" y="236075"/>
                  <a:pt x="1439444" y="257453"/>
                  <a:pt x="1425039" y="267743"/>
                </a:cubicBezTo>
                <a:cubicBezTo>
                  <a:pt x="1408615" y="279475"/>
                  <a:pt x="1385847" y="279618"/>
                  <a:pt x="1365663" y="279618"/>
                </a:cubicBezTo>
                <a:cubicBezTo>
                  <a:pt x="1254756" y="279618"/>
                  <a:pt x="1143990" y="271701"/>
                  <a:pt x="1033154" y="267743"/>
                </a:cubicBezTo>
                <a:cubicBezTo>
                  <a:pt x="985653" y="251909"/>
                  <a:pt x="939099" y="232880"/>
                  <a:pt x="890650" y="220241"/>
                </a:cubicBezTo>
                <a:cubicBezTo>
                  <a:pt x="847826" y="209070"/>
                  <a:pt x="802480" y="208979"/>
                  <a:pt x="760021" y="196491"/>
                </a:cubicBezTo>
                <a:cubicBezTo>
                  <a:pt x="734546" y="188998"/>
                  <a:pt x="713424" y="170727"/>
                  <a:pt x="688769" y="160865"/>
                </a:cubicBezTo>
                <a:cubicBezTo>
                  <a:pt x="673615" y="154803"/>
                  <a:pt x="656961" y="153473"/>
                  <a:pt x="641268" y="148989"/>
                </a:cubicBezTo>
                <a:cubicBezTo>
                  <a:pt x="629232" y="145550"/>
                  <a:pt x="617517" y="141072"/>
                  <a:pt x="605642" y="137114"/>
                </a:cubicBezTo>
                <a:cubicBezTo>
                  <a:pt x="593358" y="128924"/>
                  <a:pt x="542716" y="78009"/>
                  <a:pt x="546265" y="148989"/>
                </a:cubicBezTo>
                <a:cubicBezTo>
                  <a:pt x="549677" y="217237"/>
                  <a:pt x="562256" y="285418"/>
                  <a:pt x="581891" y="350870"/>
                </a:cubicBezTo>
                <a:cubicBezTo>
                  <a:pt x="586717" y="366956"/>
                  <a:pt x="606766" y="373594"/>
                  <a:pt x="617517" y="386496"/>
                </a:cubicBezTo>
                <a:cubicBezTo>
                  <a:pt x="666998" y="445873"/>
                  <a:pt x="611580" y="402330"/>
                  <a:pt x="676894" y="445873"/>
                </a:cubicBezTo>
                <a:lnTo>
                  <a:pt x="1674421" y="422122"/>
                </a:lnTo>
                <a:cubicBezTo>
                  <a:pt x="1704383" y="418793"/>
                  <a:pt x="1655517" y="364078"/>
                  <a:pt x="1638795" y="338995"/>
                </a:cubicBezTo>
                <a:cubicBezTo>
                  <a:pt x="1616055" y="304885"/>
                  <a:pt x="1546353" y="307128"/>
                  <a:pt x="1520042" y="303369"/>
                </a:cubicBezTo>
                <a:cubicBezTo>
                  <a:pt x="1504208" y="291494"/>
                  <a:pt x="1492279" y="269205"/>
                  <a:pt x="1472541" y="267743"/>
                </a:cubicBezTo>
                <a:cubicBezTo>
                  <a:pt x="1381660" y="261011"/>
                  <a:pt x="1289622" y="266730"/>
                  <a:pt x="1199408" y="279618"/>
                </a:cubicBezTo>
                <a:cubicBezTo>
                  <a:pt x="1176559" y="282882"/>
                  <a:pt x="1159505" y="302852"/>
                  <a:pt x="1140032" y="315244"/>
                </a:cubicBezTo>
                <a:cubicBezTo>
                  <a:pt x="1082402" y="351918"/>
                  <a:pt x="1063662" y="360799"/>
                  <a:pt x="1021278" y="410247"/>
                </a:cubicBezTo>
                <a:cubicBezTo>
                  <a:pt x="1011990" y="421083"/>
                  <a:pt x="1005445" y="433998"/>
                  <a:pt x="997528" y="445873"/>
                </a:cubicBezTo>
                <a:cubicBezTo>
                  <a:pt x="1005445" y="477540"/>
                  <a:pt x="998197" y="517794"/>
                  <a:pt x="1021278" y="540875"/>
                </a:cubicBezTo>
                <a:cubicBezTo>
                  <a:pt x="1041070" y="560667"/>
                  <a:pt x="1077251" y="545961"/>
                  <a:pt x="1104406" y="552750"/>
                </a:cubicBezTo>
                <a:cubicBezTo>
                  <a:pt x="1236932" y="585882"/>
                  <a:pt x="1077496" y="575531"/>
                  <a:pt x="1258785" y="600252"/>
                </a:cubicBezTo>
                <a:cubicBezTo>
                  <a:pt x="1313835" y="607759"/>
                  <a:pt x="1369621" y="608169"/>
                  <a:pt x="1425039" y="612127"/>
                </a:cubicBezTo>
                <a:cubicBezTo>
                  <a:pt x="2040347" y="594547"/>
                  <a:pt x="1745523" y="725169"/>
                  <a:pt x="1876302" y="529000"/>
                </a:cubicBezTo>
                <a:cubicBezTo>
                  <a:pt x="1885618" y="515026"/>
                  <a:pt x="1900053" y="505249"/>
                  <a:pt x="1911928" y="493374"/>
                </a:cubicBezTo>
                <a:cubicBezTo>
                  <a:pt x="1927032" y="402746"/>
                  <a:pt x="1938989" y="376768"/>
                  <a:pt x="1900052" y="267743"/>
                </a:cubicBezTo>
                <a:cubicBezTo>
                  <a:pt x="1895842" y="255954"/>
                  <a:pt x="1876301" y="259826"/>
                  <a:pt x="1864426" y="255867"/>
                </a:cubicBezTo>
                <a:cubicBezTo>
                  <a:pt x="1828800" y="259826"/>
                  <a:pt x="1791809" y="257201"/>
                  <a:pt x="1757549" y="267743"/>
                </a:cubicBezTo>
                <a:cubicBezTo>
                  <a:pt x="1738632" y="273564"/>
                  <a:pt x="1726515" y="292390"/>
                  <a:pt x="1710047" y="303369"/>
                </a:cubicBezTo>
                <a:cubicBezTo>
                  <a:pt x="1653957" y="340762"/>
                  <a:pt x="1664964" y="334231"/>
                  <a:pt x="1615045" y="350870"/>
                </a:cubicBezTo>
                <a:cubicBezTo>
                  <a:pt x="1599211" y="362745"/>
                  <a:pt x="1580424" y="371469"/>
                  <a:pt x="1567543" y="386496"/>
                </a:cubicBezTo>
                <a:cubicBezTo>
                  <a:pt x="1556022" y="399937"/>
                  <a:pt x="1541289" y="416472"/>
                  <a:pt x="1543793" y="433997"/>
                </a:cubicBezTo>
                <a:cubicBezTo>
                  <a:pt x="1546168" y="450622"/>
                  <a:pt x="1565445" y="460307"/>
                  <a:pt x="1579419" y="469623"/>
                </a:cubicBezTo>
                <a:cubicBezTo>
                  <a:pt x="1589834" y="476567"/>
                  <a:pt x="1603324" y="477104"/>
                  <a:pt x="1615045" y="481499"/>
                </a:cubicBezTo>
                <a:cubicBezTo>
                  <a:pt x="1635004" y="488984"/>
                  <a:pt x="1653650" y="500456"/>
                  <a:pt x="1674421" y="505249"/>
                </a:cubicBezTo>
                <a:cubicBezTo>
                  <a:pt x="1705518" y="512425"/>
                  <a:pt x="1737881" y="512272"/>
                  <a:pt x="1769424" y="517125"/>
                </a:cubicBezTo>
                <a:cubicBezTo>
                  <a:pt x="1789373" y="520194"/>
                  <a:pt x="1809008" y="525042"/>
                  <a:pt x="1828800" y="529000"/>
                </a:cubicBezTo>
                <a:cubicBezTo>
                  <a:pt x="1957615" y="496796"/>
                  <a:pt x="1900182" y="536701"/>
                  <a:pt x="1947554" y="457748"/>
                </a:cubicBezTo>
                <a:cubicBezTo>
                  <a:pt x="1950434" y="452948"/>
                  <a:pt x="1955471" y="449831"/>
                  <a:pt x="1959429" y="445873"/>
                </a:cubicBezTo>
              </a:path>
            </a:pathLst>
          </a:cu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Terminator 15"/>
          <p:cNvSpPr/>
          <p:nvPr/>
        </p:nvSpPr>
        <p:spPr>
          <a:xfrm>
            <a:off x="6072373" y="4203927"/>
            <a:ext cx="5974278" cy="2300844"/>
          </a:xfrm>
          <a:prstGeom prst="flowChartTerminator">
            <a:avLst/>
          </a:prstGeom>
          <a:noFill/>
          <a:ln w="920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165892" y="4633859"/>
            <a:ext cx="3616408" cy="1635645"/>
          </a:xfrm>
          <a:custGeom>
            <a:avLst/>
            <a:gdLst>
              <a:gd name="connsiteX0" fmla="*/ 1710047 w 2555114"/>
              <a:gd name="connsiteY0" fmla="*/ 160865 h 920886"/>
              <a:gd name="connsiteX1" fmla="*/ 2351315 w 2555114"/>
              <a:gd name="connsiteY1" fmla="*/ 588376 h 920886"/>
              <a:gd name="connsiteX2" fmla="*/ 2375065 w 2555114"/>
              <a:gd name="connsiteY2" fmla="*/ 540875 h 920886"/>
              <a:gd name="connsiteX3" fmla="*/ 2351315 w 2555114"/>
              <a:gd name="connsiteY3" fmla="*/ 481499 h 920886"/>
              <a:gd name="connsiteX4" fmla="*/ 2280063 w 2555114"/>
              <a:gd name="connsiteY4" fmla="*/ 433997 h 920886"/>
              <a:gd name="connsiteX5" fmla="*/ 2220686 w 2555114"/>
              <a:gd name="connsiteY5" fmla="*/ 398371 h 920886"/>
              <a:gd name="connsiteX6" fmla="*/ 2161310 w 2555114"/>
              <a:gd name="connsiteY6" fmla="*/ 374621 h 920886"/>
              <a:gd name="connsiteX7" fmla="*/ 2030681 w 2555114"/>
              <a:gd name="connsiteY7" fmla="*/ 350870 h 920886"/>
              <a:gd name="connsiteX8" fmla="*/ 1971304 w 2555114"/>
              <a:gd name="connsiteY8" fmla="*/ 338995 h 920886"/>
              <a:gd name="connsiteX9" fmla="*/ 1876302 w 2555114"/>
              <a:gd name="connsiteY9" fmla="*/ 315244 h 920886"/>
              <a:gd name="connsiteX10" fmla="*/ 1698172 w 2555114"/>
              <a:gd name="connsiteY10" fmla="*/ 303369 h 920886"/>
              <a:gd name="connsiteX11" fmla="*/ 1638795 w 2555114"/>
              <a:gd name="connsiteY11" fmla="*/ 291493 h 920886"/>
              <a:gd name="connsiteX12" fmla="*/ 1543793 w 2555114"/>
              <a:gd name="connsiteY12" fmla="*/ 267743 h 920886"/>
              <a:gd name="connsiteX13" fmla="*/ 1199408 w 2555114"/>
              <a:gd name="connsiteY13" fmla="*/ 303369 h 920886"/>
              <a:gd name="connsiteX14" fmla="*/ 1140032 w 2555114"/>
              <a:gd name="connsiteY14" fmla="*/ 327119 h 920886"/>
              <a:gd name="connsiteX15" fmla="*/ 1116281 w 2555114"/>
              <a:gd name="connsiteY15" fmla="*/ 398371 h 920886"/>
              <a:gd name="connsiteX16" fmla="*/ 1104406 w 2555114"/>
              <a:gd name="connsiteY16" fmla="*/ 576501 h 920886"/>
              <a:gd name="connsiteX17" fmla="*/ 1033154 w 2555114"/>
              <a:gd name="connsiteY17" fmla="*/ 612127 h 920886"/>
              <a:gd name="connsiteX18" fmla="*/ 950026 w 2555114"/>
              <a:gd name="connsiteY18" fmla="*/ 647753 h 920886"/>
              <a:gd name="connsiteX19" fmla="*/ 724395 w 2555114"/>
              <a:gd name="connsiteY19" fmla="*/ 612127 h 920886"/>
              <a:gd name="connsiteX20" fmla="*/ 617517 w 2555114"/>
              <a:gd name="connsiteY20" fmla="*/ 552750 h 920886"/>
              <a:gd name="connsiteX21" fmla="*/ 546265 w 2555114"/>
              <a:gd name="connsiteY21" fmla="*/ 505249 h 920886"/>
              <a:gd name="connsiteX22" fmla="*/ 498764 w 2555114"/>
              <a:gd name="connsiteY22" fmla="*/ 457748 h 920886"/>
              <a:gd name="connsiteX23" fmla="*/ 439387 w 2555114"/>
              <a:gd name="connsiteY23" fmla="*/ 433997 h 920886"/>
              <a:gd name="connsiteX24" fmla="*/ 391886 w 2555114"/>
              <a:gd name="connsiteY24" fmla="*/ 398371 h 920886"/>
              <a:gd name="connsiteX25" fmla="*/ 380011 w 2555114"/>
              <a:gd name="connsiteY25" fmla="*/ 362745 h 920886"/>
              <a:gd name="connsiteX26" fmla="*/ 344385 w 2555114"/>
              <a:gd name="connsiteY26" fmla="*/ 327119 h 920886"/>
              <a:gd name="connsiteX27" fmla="*/ 415637 w 2555114"/>
              <a:gd name="connsiteY27" fmla="*/ 220241 h 920886"/>
              <a:gd name="connsiteX28" fmla="*/ 451263 w 2555114"/>
              <a:gd name="connsiteY28" fmla="*/ 208366 h 920886"/>
              <a:gd name="connsiteX29" fmla="*/ 617517 w 2555114"/>
              <a:gd name="connsiteY29" fmla="*/ 160865 h 920886"/>
              <a:gd name="connsiteX30" fmla="*/ 1211284 w 2555114"/>
              <a:gd name="connsiteY30" fmla="*/ 172740 h 920886"/>
              <a:gd name="connsiteX31" fmla="*/ 1282536 w 2555114"/>
              <a:gd name="connsiteY31" fmla="*/ 196491 h 920886"/>
              <a:gd name="connsiteX32" fmla="*/ 1425039 w 2555114"/>
              <a:gd name="connsiteY32" fmla="*/ 243992 h 920886"/>
              <a:gd name="connsiteX33" fmla="*/ 1460665 w 2555114"/>
              <a:gd name="connsiteY33" fmla="*/ 267743 h 920886"/>
              <a:gd name="connsiteX34" fmla="*/ 1496291 w 2555114"/>
              <a:gd name="connsiteY34" fmla="*/ 279618 h 920886"/>
              <a:gd name="connsiteX35" fmla="*/ 1674421 w 2555114"/>
              <a:gd name="connsiteY35" fmla="*/ 362745 h 920886"/>
              <a:gd name="connsiteX36" fmla="*/ 1710047 w 2555114"/>
              <a:gd name="connsiteY36" fmla="*/ 374621 h 920886"/>
              <a:gd name="connsiteX37" fmla="*/ 1745673 w 2555114"/>
              <a:gd name="connsiteY37" fmla="*/ 386496 h 920886"/>
              <a:gd name="connsiteX38" fmla="*/ 1781299 w 2555114"/>
              <a:gd name="connsiteY38" fmla="*/ 410247 h 920886"/>
              <a:gd name="connsiteX39" fmla="*/ 1840676 w 2555114"/>
              <a:gd name="connsiteY39" fmla="*/ 422122 h 920886"/>
              <a:gd name="connsiteX40" fmla="*/ 1971304 w 2555114"/>
              <a:gd name="connsiteY40" fmla="*/ 445873 h 920886"/>
              <a:gd name="connsiteX41" fmla="*/ 2220686 w 2555114"/>
              <a:gd name="connsiteY41" fmla="*/ 433997 h 920886"/>
              <a:gd name="connsiteX42" fmla="*/ 2244437 w 2555114"/>
              <a:gd name="connsiteY42" fmla="*/ 386496 h 920886"/>
              <a:gd name="connsiteX43" fmla="*/ 2232562 w 2555114"/>
              <a:gd name="connsiteY43" fmla="*/ 291493 h 920886"/>
              <a:gd name="connsiteX44" fmla="*/ 2137559 w 2555114"/>
              <a:gd name="connsiteY44" fmla="*/ 243992 h 920886"/>
              <a:gd name="connsiteX45" fmla="*/ 2090058 w 2555114"/>
              <a:gd name="connsiteY45" fmla="*/ 232117 h 920886"/>
              <a:gd name="connsiteX46" fmla="*/ 2030681 w 2555114"/>
              <a:gd name="connsiteY46" fmla="*/ 208366 h 920886"/>
              <a:gd name="connsiteX47" fmla="*/ 1959429 w 2555114"/>
              <a:gd name="connsiteY47" fmla="*/ 196491 h 920886"/>
              <a:gd name="connsiteX48" fmla="*/ 1900052 w 2555114"/>
              <a:gd name="connsiteY48" fmla="*/ 184615 h 920886"/>
              <a:gd name="connsiteX49" fmla="*/ 1698172 w 2555114"/>
              <a:gd name="connsiteY49" fmla="*/ 148989 h 920886"/>
              <a:gd name="connsiteX50" fmla="*/ 1365663 w 2555114"/>
              <a:gd name="connsiteY50" fmla="*/ 160865 h 920886"/>
              <a:gd name="connsiteX51" fmla="*/ 1294411 w 2555114"/>
              <a:gd name="connsiteY51" fmla="*/ 196491 h 920886"/>
              <a:gd name="connsiteX52" fmla="*/ 1211284 w 2555114"/>
              <a:gd name="connsiteY52" fmla="*/ 267743 h 920886"/>
              <a:gd name="connsiteX53" fmla="*/ 1199408 w 2555114"/>
              <a:gd name="connsiteY53" fmla="*/ 303369 h 920886"/>
              <a:gd name="connsiteX54" fmla="*/ 1175658 w 2555114"/>
              <a:gd name="connsiteY54" fmla="*/ 350870 h 920886"/>
              <a:gd name="connsiteX55" fmla="*/ 1163782 w 2555114"/>
              <a:gd name="connsiteY55" fmla="*/ 398371 h 920886"/>
              <a:gd name="connsiteX56" fmla="*/ 1140032 w 2555114"/>
              <a:gd name="connsiteY56" fmla="*/ 445873 h 920886"/>
              <a:gd name="connsiteX57" fmla="*/ 1045029 w 2555114"/>
              <a:gd name="connsiteY57" fmla="*/ 564626 h 920886"/>
              <a:gd name="connsiteX58" fmla="*/ 938151 w 2555114"/>
              <a:gd name="connsiteY58" fmla="*/ 600252 h 920886"/>
              <a:gd name="connsiteX59" fmla="*/ 475013 w 2555114"/>
              <a:gd name="connsiteY59" fmla="*/ 576501 h 920886"/>
              <a:gd name="connsiteX60" fmla="*/ 368136 w 2555114"/>
              <a:gd name="connsiteY60" fmla="*/ 517125 h 920886"/>
              <a:gd name="connsiteX61" fmla="*/ 273133 w 2555114"/>
              <a:gd name="connsiteY61" fmla="*/ 493374 h 920886"/>
              <a:gd name="connsiteX62" fmla="*/ 142504 w 2555114"/>
              <a:gd name="connsiteY62" fmla="*/ 457748 h 920886"/>
              <a:gd name="connsiteX63" fmla="*/ 130629 w 2555114"/>
              <a:gd name="connsiteY63" fmla="*/ 422122 h 920886"/>
              <a:gd name="connsiteX64" fmla="*/ 190006 w 2555114"/>
              <a:gd name="connsiteY64" fmla="*/ 338995 h 920886"/>
              <a:gd name="connsiteX65" fmla="*/ 237507 w 2555114"/>
              <a:gd name="connsiteY65" fmla="*/ 327119 h 920886"/>
              <a:gd name="connsiteX66" fmla="*/ 296884 w 2555114"/>
              <a:gd name="connsiteY66" fmla="*/ 291493 h 920886"/>
              <a:gd name="connsiteX67" fmla="*/ 463138 w 2555114"/>
              <a:gd name="connsiteY67" fmla="*/ 255867 h 920886"/>
              <a:gd name="connsiteX68" fmla="*/ 522515 w 2555114"/>
              <a:gd name="connsiteY68" fmla="*/ 232117 h 920886"/>
              <a:gd name="connsiteX69" fmla="*/ 593767 w 2555114"/>
              <a:gd name="connsiteY69" fmla="*/ 208366 h 920886"/>
              <a:gd name="connsiteX70" fmla="*/ 641268 w 2555114"/>
              <a:gd name="connsiteY70" fmla="*/ 184615 h 920886"/>
              <a:gd name="connsiteX71" fmla="*/ 712520 w 2555114"/>
              <a:gd name="connsiteY71" fmla="*/ 160865 h 920886"/>
              <a:gd name="connsiteX72" fmla="*/ 985652 w 2555114"/>
              <a:gd name="connsiteY72" fmla="*/ 172740 h 920886"/>
              <a:gd name="connsiteX73" fmla="*/ 1033154 w 2555114"/>
              <a:gd name="connsiteY73" fmla="*/ 196491 h 920886"/>
              <a:gd name="connsiteX74" fmla="*/ 1068780 w 2555114"/>
              <a:gd name="connsiteY74" fmla="*/ 208366 h 920886"/>
              <a:gd name="connsiteX75" fmla="*/ 1116281 w 2555114"/>
              <a:gd name="connsiteY75" fmla="*/ 243992 h 920886"/>
              <a:gd name="connsiteX76" fmla="*/ 1140032 w 2555114"/>
              <a:gd name="connsiteY76" fmla="*/ 279618 h 920886"/>
              <a:gd name="connsiteX77" fmla="*/ 1175658 w 2555114"/>
              <a:gd name="connsiteY77" fmla="*/ 327119 h 920886"/>
              <a:gd name="connsiteX78" fmla="*/ 1211284 w 2555114"/>
              <a:gd name="connsiteY78" fmla="*/ 350870 h 920886"/>
              <a:gd name="connsiteX79" fmla="*/ 1282536 w 2555114"/>
              <a:gd name="connsiteY79" fmla="*/ 433997 h 920886"/>
              <a:gd name="connsiteX80" fmla="*/ 1306286 w 2555114"/>
              <a:gd name="connsiteY80" fmla="*/ 481499 h 920886"/>
              <a:gd name="connsiteX81" fmla="*/ 1318162 w 2555114"/>
              <a:gd name="connsiteY81" fmla="*/ 517125 h 920886"/>
              <a:gd name="connsiteX82" fmla="*/ 1389413 w 2555114"/>
              <a:gd name="connsiteY82" fmla="*/ 540875 h 920886"/>
              <a:gd name="connsiteX83" fmla="*/ 1591294 w 2555114"/>
              <a:gd name="connsiteY83" fmla="*/ 481499 h 920886"/>
              <a:gd name="connsiteX84" fmla="*/ 1603169 w 2555114"/>
              <a:gd name="connsiteY84" fmla="*/ 433997 h 920886"/>
              <a:gd name="connsiteX85" fmla="*/ 1543793 w 2555114"/>
              <a:gd name="connsiteY85" fmla="*/ 410247 h 920886"/>
              <a:gd name="connsiteX86" fmla="*/ 736271 w 2555114"/>
              <a:gd name="connsiteY86" fmla="*/ 457748 h 920886"/>
              <a:gd name="connsiteX87" fmla="*/ 771897 w 2555114"/>
              <a:gd name="connsiteY87" fmla="*/ 552750 h 920886"/>
              <a:gd name="connsiteX88" fmla="*/ 807523 w 2555114"/>
              <a:gd name="connsiteY88" fmla="*/ 564626 h 920886"/>
              <a:gd name="connsiteX89" fmla="*/ 843149 w 2555114"/>
              <a:gd name="connsiteY89" fmla="*/ 600252 h 920886"/>
              <a:gd name="connsiteX90" fmla="*/ 878774 w 2555114"/>
              <a:gd name="connsiteY90" fmla="*/ 612127 h 920886"/>
              <a:gd name="connsiteX91" fmla="*/ 938151 w 2555114"/>
              <a:gd name="connsiteY91" fmla="*/ 647753 h 920886"/>
              <a:gd name="connsiteX92" fmla="*/ 973777 w 2555114"/>
              <a:gd name="connsiteY92" fmla="*/ 671504 h 920886"/>
              <a:gd name="connsiteX93" fmla="*/ 653143 w 2555114"/>
              <a:gd name="connsiteY93" fmla="*/ 588376 h 920886"/>
              <a:gd name="connsiteX94" fmla="*/ 570016 w 2555114"/>
              <a:gd name="connsiteY94" fmla="*/ 552750 h 920886"/>
              <a:gd name="connsiteX95" fmla="*/ 356260 w 2555114"/>
              <a:gd name="connsiteY95" fmla="*/ 505249 h 920886"/>
              <a:gd name="connsiteX96" fmla="*/ 225632 w 2555114"/>
              <a:gd name="connsiteY96" fmla="*/ 433997 h 920886"/>
              <a:gd name="connsiteX97" fmla="*/ 106878 w 2555114"/>
              <a:gd name="connsiteY97" fmla="*/ 398371 h 920886"/>
              <a:gd name="connsiteX98" fmla="*/ 0 w 2555114"/>
              <a:gd name="connsiteY98" fmla="*/ 303369 h 920886"/>
              <a:gd name="connsiteX99" fmla="*/ 11876 w 2555114"/>
              <a:gd name="connsiteY99" fmla="*/ 243992 h 920886"/>
              <a:gd name="connsiteX100" fmla="*/ 154380 w 2555114"/>
              <a:gd name="connsiteY100" fmla="*/ 208366 h 920886"/>
              <a:gd name="connsiteX101" fmla="*/ 700645 w 2555114"/>
              <a:gd name="connsiteY101" fmla="*/ 232117 h 920886"/>
              <a:gd name="connsiteX102" fmla="*/ 760021 w 2555114"/>
              <a:gd name="connsiteY102" fmla="*/ 243992 h 920886"/>
              <a:gd name="connsiteX103" fmla="*/ 878774 w 2555114"/>
              <a:gd name="connsiteY103" fmla="*/ 303369 h 920886"/>
              <a:gd name="connsiteX104" fmla="*/ 961902 w 2555114"/>
              <a:gd name="connsiteY104" fmla="*/ 350870 h 920886"/>
              <a:gd name="connsiteX105" fmla="*/ 1056904 w 2555114"/>
              <a:gd name="connsiteY105" fmla="*/ 374621 h 920886"/>
              <a:gd name="connsiteX106" fmla="*/ 1104406 w 2555114"/>
              <a:gd name="connsiteY106" fmla="*/ 398371 h 920886"/>
              <a:gd name="connsiteX107" fmla="*/ 1140032 w 2555114"/>
              <a:gd name="connsiteY107" fmla="*/ 422122 h 920886"/>
              <a:gd name="connsiteX108" fmla="*/ 1175658 w 2555114"/>
              <a:gd name="connsiteY108" fmla="*/ 433997 h 920886"/>
              <a:gd name="connsiteX109" fmla="*/ 1318162 w 2555114"/>
              <a:gd name="connsiteY109" fmla="*/ 457748 h 920886"/>
              <a:gd name="connsiteX110" fmla="*/ 1425039 w 2555114"/>
              <a:gd name="connsiteY110" fmla="*/ 398371 h 920886"/>
              <a:gd name="connsiteX111" fmla="*/ 1472541 w 2555114"/>
              <a:gd name="connsiteY111" fmla="*/ 338995 h 920886"/>
              <a:gd name="connsiteX112" fmla="*/ 1460665 w 2555114"/>
              <a:gd name="connsiteY112" fmla="*/ 208366 h 920886"/>
              <a:gd name="connsiteX113" fmla="*/ 1436915 w 2555114"/>
              <a:gd name="connsiteY113" fmla="*/ 172740 h 920886"/>
              <a:gd name="connsiteX114" fmla="*/ 1353787 w 2555114"/>
              <a:gd name="connsiteY114" fmla="*/ 125239 h 920886"/>
              <a:gd name="connsiteX115" fmla="*/ 1246910 w 2555114"/>
              <a:gd name="connsiteY115" fmla="*/ 77738 h 920886"/>
              <a:gd name="connsiteX116" fmla="*/ 1009403 w 2555114"/>
              <a:gd name="connsiteY116" fmla="*/ 101488 h 920886"/>
              <a:gd name="connsiteX117" fmla="*/ 961902 w 2555114"/>
              <a:gd name="connsiteY117" fmla="*/ 148989 h 920886"/>
              <a:gd name="connsiteX118" fmla="*/ 926276 w 2555114"/>
              <a:gd name="connsiteY118" fmla="*/ 220241 h 920886"/>
              <a:gd name="connsiteX119" fmla="*/ 902525 w 2555114"/>
              <a:gd name="connsiteY119" fmla="*/ 255867 h 920886"/>
              <a:gd name="connsiteX120" fmla="*/ 914400 w 2555114"/>
              <a:gd name="connsiteY120" fmla="*/ 398371 h 920886"/>
              <a:gd name="connsiteX121" fmla="*/ 926276 w 2555114"/>
              <a:gd name="connsiteY121" fmla="*/ 433997 h 920886"/>
              <a:gd name="connsiteX122" fmla="*/ 1033154 w 2555114"/>
              <a:gd name="connsiteY122" fmla="*/ 481499 h 920886"/>
              <a:gd name="connsiteX123" fmla="*/ 1151907 w 2555114"/>
              <a:gd name="connsiteY123" fmla="*/ 505249 h 920886"/>
              <a:gd name="connsiteX124" fmla="*/ 1377538 w 2555114"/>
              <a:gd name="connsiteY124" fmla="*/ 493374 h 920886"/>
              <a:gd name="connsiteX125" fmla="*/ 1425039 w 2555114"/>
              <a:gd name="connsiteY125" fmla="*/ 469623 h 920886"/>
              <a:gd name="connsiteX126" fmla="*/ 1460665 w 2555114"/>
              <a:gd name="connsiteY126" fmla="*/ 457748 h 920886"/>
              <a:gd name="connsiteX127" fmla="*/ 1496291 w 2555114"/>
              <a:gd name="connsiteY127" fmla="*/ 433997 h 920886"/>
              <a:gd name="connsiteX128" fmla="*/ 1531917 w 2555114"/>
              <a:gd name="connsiteY128" fmla="*/ 338995 h 920886"/>
              <a:gd name="connsiteX129" fmla="*/ 1543793 w 2555114"/>
              <a:gd name="connsiteY129" fmla="*/ 303369 h 920886"/>
              <a:gd name="connsiteX130" fmla="*/ 1520042 w 2555114"/>
              <a:gd name="connsiteY130" fmla="*/ 160865 h 920886"/>
              <a:gd name="connsiteX131" fmla="*/ 1484416 w 2555114"/>
              <a:gd name="connsiteY131" fmla="*/ 137114 h 920886"/>
              <a:gd name="connsiteX132" fmla="*/ 1425039 w 2555114"/>
              <a:gd name="connsiteY132" fmla="*/ 101488 h 920886"/>
              <a:gd name="connsiteX133" fmla="*/ 1140032 w 2555114"/>
              <a:gd name="connsiteY133" fmla="*/ 148989 h 920886"/>
              <a:gd name="connsiteX134" fmla="*/ 1056904 w 2555114"/>
              <a:gd name="connsiteY134" fmla="*/ 232117 h 920886"/>
              <a:gd name="connsiteX135" fmla="*/ 1033154 w 2555114"/>
              <a:gd name="connsiteY135" fmla="*/ 291493 h 920886"/>
              <a:gd name="connsiteX136" fmla="*/ 1056904 w 2555114"/>
              <a:gd name="connsiteY136" fmla="*/ 410247 h 920886"/>
              <a:gd name="connsiteX137" fmla="*/ 1140032 w 2555114"/>
              <a:gd name="connsiteY137" fmla="*/ 469623 h 920886"/>
              <a:gd name="connsiteX138" fmla="*/ 1246910 w 2555114"/>
              <a:gd name="connsiteY138" fmla="*/ 493374 h 920886"/>
              <a:gd name="connsiteX139" fmla="*/ 2030681 w 2555114"/>
              <a:gd name="connsiteY139" fmla="*/ 481499 h 920886"/>
              <a:gd name="connsiteX140" fmla="*/ 2101933 w 2555114"/>
              <a:gd name="connsiteY140" fmla="*/ 327119 h 920886"/>
              <a:gd name="connsiteX141" fmla="*/ 2256312 w 2555114"/>
              <a:gd name="connsiteY141" fmla="*/ 315244 h 920886"/>
              <a:gd name="connsiteX142" fmla="*/ 2196936 w 2555114"/>
              <a:gd name="connsiteY142" fmla="*/ 77738 h 920886"/>
              <a:gd name="connsiteX143" fmla="*/ 2137559 w 2555114"/>
              <a:gd name="connsiteY143" fmla="*/ 65862 h 920886"/>
              <a:gd name="connsiteX144" fmla="*/ 1911928 w 2555114"/>
              <a:gd name="connsiteY144" fmla="*/ 113363 h 920886"/>
              <a:gd name="connsiteX145" fmla="*/ 1888177 w 2555114"/>
              <a:gd name="connsiteY145" fmla="*/ 160865 h 920886"/>
              <a:gd name="connsiteX146" fmla="*/ 1900052 w 2555114"/>
              <a:gd name="connsiteY146" fmla="*/ 338995 h 920886"/>
              <a:gd name="connsiteX147" fmla="*/ 1923803 w 2555114"/>
              <a:gd name="connsiteY147" fmla="*/ 374621 h 920886"/>
              <a:gd name="connsiteX148" fmla="*/ 1995055 w 2555114"/>
              <a:gd name="connsiteY148" fmla="*/ 481499 h 920886"/>
              <a:gd name="connsiteX149" fmla="*/ 2042556 w 2555114"/>
              <a:gd name="connsiteY149" fmla="*/ 517125 h 920886"/>
              <a:gd name="connsiteX150" fmla="*/ 2090058 w 2555114"/>
              <a:gd name="connsiteY150" fmla="*/ 564626 h 920886"/>
              <a:gd name="connsiteX151" fmla="*/ 2113808 w 2555114"/>
              <a:gd name="connsiteY151" fmla="*/ 612127 h 920886"/>
              <a:gd name="connsiteX152" fmla="*/ 2196936 w 2555114"/>
              <a:gd name="connsiteY152" fmla="*/ 719005 h 920886"/>
              <a:gd name="connsiteX153" fmla="*/ 2149434 w 2555114"/>
              <a:gd name="connsiteY153" fmla="*/ 897135 h 920886"/>
              <a:gd name="connsiteX154" fmla="*/ 2101933 w 2555114"/>
              <a:gd name="connsiteY154" fmla="*/ 920886 h 920886"/>
              <a:gd name="connsiteX155" fmla="*/ 1900052 w 2555114"/>
              <a:gd name="connsiteY155" fmla="*/ 909010 h 920886"/>
              <a:gd name="connsiteX156" fmla="*/ 1733798 w 2555114"/>
              <a:gd name="connsiteY156" fmla="*/ 825883 h 920886"/>
              <a:gd name="connsiteX157" fmla="*/ 1686297 w 2555114"/>
              <a:gd name="connsiteY157" fmla="*/ 802132 h 920886"/>
              <a:gd name="connsiteX158" fmla="*/ 1626920 w 2555114"/>
              <a:gd name="connsiteY158" fmla="*/ 778382 h 920886"/>
              <a:gd name="connsiteX159" fmla="*/ 1579419 w 2555114"/>
              <a:gd name="connsiteY159" fmla="*/ 742756 h 920886"/>
              <a:gd name="connsiteX160" fmla="*/ 1520042 w 2555114"/>
              <a:gd name="connsiteY160" fmla="*/ 719005 h 920886"/>
              <a:gd name="connsiteX161" fmla="*/ 1448790 w 2555114"/>
              <a:gd name="connsiteY161" fmla="*/ 695254 h 920886"/>
              <a:gd name="connsiteX162" fmla="*/ 1389413 w 2555114"/>
              <a:gd name="connsiteY162" fmla="*/ 659628 h 920886"/>
              <a:gd name="connsiteX163" fmla="*/ 1294411 w 2555114"/>
              <a:gd name="connsiteY163" fmla="*/ 600252 h 920886"/>
              <a:gd name="connsiteX164" fmla="*/ 1140032 w 2555114"/>
              <a:gd name="connsiteY164" fmla="*/ 588376 h 920886"/>
              <a:gd name="connsiteX165" fmla="*/ 1021278 w 2555114"/>
              <a:gd name="connsiteY165" fmla="*/ 564626 h 920886"/>
              <a:gd name="connsiteX166" fmla="*/ 985652 w 2555114"/>
              <a:gd name="connsiteY166" fmla="*/ 552750 h 920886"/>
              <a:gd name="connsiteX167" fmla="*/ 807523 w 2555114"/>
              <a:gd name="connsiteY167" fmla="*/ 517125 h 920886"/>
              <a:gd name="connsiteX168" fmla="*/ 760021 w 2555114"/>
              <a:gd name="connsiteY168" fmla="*/ 481499 h 920886"/>
              <a:gd name="connsiteX169" fmla="*/ 653143 w 2555114"/>
              <a:gd name="connsiteY169" fmla="*/ 433997 h 920886"/>
              <a:gd name="connsiteX170" fmla="*/ 605642 w 2555114"/>
              <a:gd name="connsiteY170" fmla="*/ 422122 h 920886"/>
              <a:gd name="connsiteX171" fmla="*/ 570016 w 2555114"/>
              <a:gd name="connsiteY171" fmla="*/ 398371 h 920886"/>
              <a:gd name="connsiteX172" fmla="*/ 558141 w 2555114"/>
              <a:gd name="connsiteY172" fmla="*/ 350870 h 920886"/>
              <a:gd name="connsiteX173" fmla="*/ 605642 w 2555114"/>
              <a:gd name="connsiteY173" fmla="*/ 232117 h 920886"/>
              <a:gd name="connsiteX174" fmla="*/ 570016 w 2555114"/>
              <a:gd name="connsiteY174" fmla="*/ 125239 h 920886"/>
              <a:gd name="connsiteX175" fmla="*/ 486889 w 2555114"/>
              <a:gd name="connsiteY175" fmla="*/ 148989 h 920886"/>
              <a:gd name="connsiteX176" fmla="*/ 391886 w 2555114"/>
              <a:gd name="connsiteY176" fmla="*/ 160865 h 920886"/>
              <a:gd name="connsiteX177" fmla="*/ 344385 w 2555114"/>
              <a:gd name="connsiteY177" fmla="*/ 196491 h 920886"/>
              <a:gd name="connsiteX178" fmla="*/ 308759 w 2555114"/>
              <a:gd name="connsiteY178" fmla="*/ 208366 h 920886"/>
              <a:gd name="connsiteX179" fmla="*/ 296884 w 2555114"/>
              <a:gd name="connsiteY179" fmla="*/ 243992 h 920886"/>
              <a:gd name="connsiteX180" fmla="*/ 451263 w 2555114"/>
              <a:gd name="connsiteY180" fmla="*/ 422122 h 920886"/>
              <a:gd name="connsiteX181" fmla="*/ 665019 w 2555114"/>
              <a:gd name="connsiteY181" fmla="*/ 493374 h 920886"/>
              <a:gd name="connsiteX182" fmla="*/ 771897 w 2555114"/>
              <a:gd name="connsiteY182" fmla="*/ 517125 h 920886"/>
              <a:gd name="connsiteX183" fmla="*/ 914400 w 2555114"/>
              <a:gd name="connsiteY183" fmla="*/ 564626 h 920886"/>
              <a:gd name="connsiteX184" fmla="*/ 1282536 w 2555114"/>
              <a:gd name="connsiteY184" fmla="*/ 493374 h 920886"/>
              <a:gd name="connsiteX185" fmla="*/ 1318162 w 2555114"/>
              <a:gd name="connsiteY185" fmla="*/ 422122 h 920886"/>
              <a:gd name="connsiteX186" fmla="*/ 1330037 w 2555114"/>
              <a:gd name="connsiteY186" fmla="*/ 350870 h 920886"/>
              <a:gd name="connsiteX187" fmla="*/ 866899 w 2555114"/>
              <a:gd name="connsiteY187" fmla="*/ 220241 h 920886"/>
              <a:gd name="connsiteX188" fmla="*/ 771897 w 2555114"/>
              <a:gd name="connsiteY188" fmla="*/ 255867 h 920886"/>
              <a:gd name="connsiteX189" fmla="*/ 641268 w 2555114"/>
              <a:gd name="connsiteY189" fmla="*/ 327119 h 920886"/>
              <a:gd name="connsiteX190" fmla="*/ 605642 w 2555114"/>
              <a:gd name="connsiteY190" fmla="*/ 350870 h 920886"/>
              <a:gd name="connsiteX191" fmla="*/ 581891 w 2555114"/>
              <a:gd name="connsiteY191" fmla="*/ 386496 h 920886"/>
              <a:gd name="connsiteX192" fmla="*/ 546265 w 2555114"/>
              <a:gd name="connsiteY192" fmla="*/ 433997 h 920886"/>
              <a:gd name="connsiteX193" fmla="*/ 593767 w 2555114"/>
              <a:gd name="connsiteY193" fmla="*/ 469623 h 920886"/>
              <a:gd name="connsiteX194" fmla="*/ 1128156 w 2555114"/>
              <a:gd name="connsiteY194" fmla="*/ 374621 h 920886"/>
              <a:gd name="connsiteX195" fmla="*/ 1163782 w 2555114"/>
              <a:gd name="connsiteY195" fmla="*/ 350870 h 920886"/>
              <a:gd name="connsiteX196" fmla="*/ 1187533 w 2555114"/>
              <a:gd name="connsiteY196" fmla="*/ 255867 h 920886"/>
              <a:gd name="connsiteX197" fmla="*/ 1199408 w 2555114"/>
              <a:gd name="connsiteY197" fmla="*/ 220241 h 920886"/>
              <a:gd name="connsiteX198" fmla="*/ 1211284 w 2555114"/>
              <a:gd name="connsiteY198" fmla="*/ 42112 h 920886"/>
              <a:gd name="connsiteX199" fmla="*/ 1306286 w 2555114"/>
              <a:gd name="connsiteY199" fmla="*/ 53987 h 920886"/>
              <a:gd name="connsiteX200" fmla="*/ 1365663 w 2555114"/>
              <a:gd name="connsiteY200" fmla="*/ 101488 h 920886"/>
              <a:gd name="connsiteX201" fmla="*/ 1425039 w 2555114"/>
              <a:gd name="connsiteY201" fmla="*/ 125239 h 920886"/>
              <a:gd name="connsiteX202" fmla="*/ 1603169 w 2555114"/>
              <a:gd name="connsiteY202" fmla="*/ 172740 h 920886"/>
              <a:gd name="connsiteX203" fmla="*/ 1674421 w 2555114"/>
              <a:gd name="connsiteY203" fmla="*/ 196491 h 920886"/>
              <a:gd name="connsiteX204" fmla="*/ 1745673 w 2555114"/>
              <a:gd name="connsiteY204" fmla="*/ 232117 h 920886"/>
              <a:gd name="connsiteX205" fmla="*/ 1995055 w 2555114"/>
              <a:gd name="connsiteY205" fmla="*/ 279618 h 920886"/>
              <a:gd name="connsiteX206" fmla="*/ 2090058 w 2555114"/>
              <a:gd name="connsiteY206" fmla="*/ 303369 h 920886"/>
              <a:gd name="connsiteX207" fmla="*/ 2339439 w 2555114"/>
              <a:gd name="connsiteY207" fmla="*/ 291493 h 920886"/>
              <a:gd name="connsiteX208" fmla="*/ 2446317 w 2555114"/>
              <a:gd name="connsiteY208" fmla="*/ 232117 h 920886"/>
              <a:gd name="connsiteX209" fmla="*/ 2517569 w 2555114"/>
              <a:gd name="connsiteY209" fmla="*/ 196491 h 920886"/>
              <a:gd name="connsiteX210" fmla="*/ 2529445 w 2555114"/>
              <a:gd name="connsiteY210" fmla="*/ 160865 h 920886"/>
              <a:gd name="connsiteX211" fmla="*/ 2553195 w 2555114"/>
              <a:gd name="connsiteY211" fmla="*/ 113363 h 920886"/>
              <a:gd name="connsiteX212" fmla="*/ 2410691 w 2555114"/>
              <a:gd name="connsiteY212" fmla="*/ 30236 h 920886"/>
              <a:gd name="connsiteX213" fmla="*/ 2351315 w 2555114"/>
              <a:gd name="connsiteY213" fmla="*/ 18361 h 920886"/>
              <a:gd name="connsiteX214" fmla="*/ 1935678 w 2555114"/>
              <a:gd name="connsiteY214" fmla="*/ 65862 h 920886"/>
              <a:gd name="connsiteX215" fmla="*/ 1900052 w 2555114"/>
              <a:gd name="connsiteY215" fmla="*/ 89613 h 920886"/>
              <a:gd name="connsiteX216" fmla="*/ 1888177 w 2555114"/>
              <a:gd name="connsiteY216" fmla="*/ 125239 h 920886"/>
              <a:gd name="connsiteX217" fmla="*/ 1911928 w 2555114"/>
              <a:gd name="connsiteY217" fmla="*/ 315244 h 920886"/>
              <a:gd name="connsiteX218" fmla="*/ 1888177 w 2555114"/>
              <a:gd name="connsiteY218" fmla="*/ 350870 h 920886"/>
              <a:gd name="connsiteX219" fmla="*/ 1686297 w 2555114"/>
              <a:gd name="connsiteY219" fmla="*/ 422122 h 920886"/>
              <a:gd name="connsiteX220" fmla="*/ 1567543 w 2555114"/>
              <a:gd name="connsiteY220" fmla="*/ 457748 h 920886"/>
              <a:gd name="connsiteX221" fmla="*/ 1460665 w 2555114"/>
              <a:gd name="connsiteY221" fmla="*/ 469623 h 920886"/>
              <a:gd name="connsiteX222" fmla="*/ 1258785 w 2555114"/>
              <a:gd name="connsiteY222" fmla="*/ 493374 h 920886"/>
              <a:gd name="connsiteX223" fmla="*/ 1045029 w 2555114"/>
              <a:gd name="connsiteY223" fmla="*/ 481499 h 920886"/>
              <a:gd name="connsiteX224" fmla="*/ 1033154 w 2555114"/>
              <a:gd name="connsiteY224" fmla="*/ 445873 h 920886"/>
              <a:gd name="connsiteX225" fmla="*/ 961902 w 2555114"/>
              <a:gd name="connsiteY225" fmla="*/ 350870 h 920886"/>
              <a:gd name="connsiteX226" fmla="*/ 926276 w 2555114"/>
              <a:gd name="connsiteY226" fmla="*/ 279618 h 920886"/>
              <a:gd name="connsiteX227" fmla="*/ 938151 w 2555114"/>
              <a:gd name="connsiteY227" fmla="*/ 220241 h 920886"/>
              <a:gd name="connsiteX228" fmla="*/ 1128156 w 2555114"/>
              <a:gd name="connsiteY228" fmla="*/ 232117 h 920886"/>
              <a:gd name="connsiteX229" fmla="*/ 1140032 w 2555114"/>
              <a:gd name="connsiteY229" fmla="*/ 279618 h 920886"/>
              <a:gd name="connsiteX230" fmla="*/ 1163782 w 2555114"/>
              <a:gd name="connsiteY230" fmla="*/ 338995 h 920886"/>
              <a:gd name="connsiteX231" fmla="*/ 1175658 w 2555114"/>
              <a:gd name="connsiteY231" fmla="*/ 374621 h 920886"/>
              <a:gd name="connsiteX232" fmla="*/ 1163782 w 2555114"/>
              <a:gd name="connsiteY232" fmla="*/ 588376 h 920886"/>
              <a:gd name="connsiteX233" fmla="*/ 1080655 w 2555114"/>
              <a:gd name="connsiteY233" fmla="*/ 635878 h 920886"/>
              <a:gd name="connsiteX234" fmla="*/ 1009403 w 2555114"/>
              <a:gd name="connsiteY234" fmla="*/ 683379 h 920886"/>
              <a:gd name="connsiteX235" fmla="*/ 938151 w 2555114"/>
              <a:gd name="connsiteY235" fmla="*/ 695254 h 920886"/>
              <a:gd name="connsiteX236" fmla="*/ 748146 w 2555114"/>
              <a:gd name="connsiteY236" fmla="*/ 730880 h 920886"/>
              <a:gd name="connsiteX237" fmla="*/ 427512 w 2555114"/>
              <a:gd name="connsiteY237" fmla="*/ 719005 h 920886"/>
              <a:gd name="connsiteX238" fmla="*/ 356260 w 2555114"/>
              <a:gd name="connsiteY238" fmla="*/ 647753 h 920886"/>
              <a:gd name="connsiteX239" fmla="*/ 332510 w 2555114"/>
              <a:gd name="connsiteY239" fmla="*/ 612127 h 920886"/>
              <a:gd name="connsiteX240" fmla="*/ 296884 w 2555114"/>
              <a:gd name="connsiteY240" fmla="*/ 552750 h 920886"/>
              <a:gd name="connsiteX241" fmla="*/ 273133 w 2555114"/>
              <a:gd name="connsiteY241" fmla="*/ 469623 h 920886"/>
              <a:gd name="connsiteX242" fmla="*/ 249382 w 2555114"/>
              <a:gd name="connsiteY242" fmla="*/ 350870 h 920886"/>
              <a:gd name="connsiteX243" fmla="*/ 261258 w 2555114"/>
              <a:gd name="connsiteY243" fmla="*/ 279618 h 920886"/>
              <a:gd name="connsiteX244" fmla="*/ 356260 w 2555114"/>
              <a:gd name="connsiteY244" fmla="*/ 267743 h 920886"/>
              <a:gd name="connsiteX245" fmla="*/ 605642 w 2555114"/>
              <a:gd name="connsiteY245" fmla="*/ 291493 h 920886"/>
              <a:gd name="connsiteX246" fmla="*/ 641268 w 2555114"/>
              <a:gd name="connsiteY246" fmla="*/ 315244 h 920886"/>
              <a:gd name="connsiteX247" fmla="*/ 700645 w 2555114"/>
              <a:gd name="connsiteY247" fmla="*/ 386496 h 920886"/>
              <a:gd name="connsiteX248" fmla="*/ 724395 w 2555114"/>
              <a:gd name="connsiteY248" fmla="*/ 469623 h 920886"/>
              <a:gd name="connsiteX249" fmla="*/ 712520 w 2555114"/>
              <a:gd name="connsiteY249" fmla="*/ 552750 h 920886"/>
              <a:gd name="connsiteX250" fmla="*/ 629393 w 2555114"/>
              <a:gd name="connsiteY250" fmla="*/ 564626 h 920886"/>
              <a:gd name="connsiteX251" fmla="*/ 558141 w 2555114"/>
              <a:gd name="connsiteY251" fmla="*/ 588376 h 920886"/>
              <a:gd name="connsiteX252" fmla="*/ 403762 w 2555114"/>
              <a:gd name="connsiteY252" fmla="*/ 564626 h 920886"/>
              <a:gd name="connsiteX253" fmla="*/ 356260 w 2555114"/>
              <a:gd name="connsiteY253" fmla="*/ 517125 h 920886"/>
              <a:gd name="connsiteX254" fmla="*/ 273133 w 2555114"/>
              <a:gd name="connsiteY254" fmla="*/ 445873 h 920886"/>
              <a:gd name="connsiteX255" fmla="*/ 285008 w 2555114"/>
              <a:gd name="connsiteY255" fmla="*/ 172740 h 920886"/>
              <a:gd name="connsiteX256" fmla="*/ 308759 w 2555114"/>
              <a:gd name="connsiteY256" fmla="*/ 137114 h 920886"/>
              <a:gd name="connsiteX257" fmla="*/ 356260 w 2555114"/>
              <a:gd name="connsiteY257" fmla="*/ 65862 h 920886"/>
              <a:gd name="connsiteX258" fmla="*/ 427512 w 2555114"/>
              <a:gd name="connsiteY258" fmla="*/ 53987 h 920886"/>
              <a:gd name="connsiteX259" fmla="*/ 676894 w 2555114"/>
              <a:gd name="connsiteY259" fmla="*/ 65862 h 920886"/>
              <a:gd name="connsiteX260" fmla="*/ 724395 w 2555114"/>
              <a:gd name="connsiteY260" fmla="*/ 77738 h 920886"/>
              <a:gd name="connsiteX261" fmla="*/ 807523 w 2555114"/>
              <a:gd name="connsiteY261" fmla="*/ 89613 h 920886"/>
              <a:gd name="connsiteX262" fmla="*/ 855024 w 2555114"/>
              <a:gd name="connsiteY262" fmla="*/ 113363 h 920886"/>
              <a:gd name="connsiteX263" fmla="*/ 914400 w 2555114"/>
              <a:gd name="connsiteY263" fmla="*/ 137114 h 920886"/>
              <a:gd name="connsiteX264" fmla="*/ 950026 w 2555114"/>
              <a:gd name="connsiteY264" fmla="*/ 160865 h 920886"/>
              <a:gd name="connsiteX265" fmla="*/ 1056904 w 2555114"/>
              <a:gd name="connsiteY265" fmla="*/ 184615 h 920886"/>
              <a:gd name="connsiteX266" fmla="*/ 1104406 w 2555114"/>
              <a:gd name="connsiteY266" fmla="*/ 208366 h 920886"/>
              <a:gd name="connsiteX267" fmla="*/ 1425039 w 2555114"/>
              <a:gd name="connsiteY267" fmla="*/ 160865 h 920886"/>
              <a:gd name="connsiteX268" fmla="*/ 1460665 w 2555114"/>
              <a:gd name="connsiteY268" fmla="*/ 148989 h 920886"/>
              <a:gd name="connsiteX269" fmla="*/ 1496291 w 2555114"/>
              <a:gd name="connsiteY269" fmla="*/ 125239 h 920886"/>
              <a:gd name="connsiteX270" fmla="*/ 1698172 w 2555114"/>
              <a:gd name="connsiteY270" fmla="*/ 137114 h 920886"/>
              <a:gd name="connsiteX271" fmla="*/ 1733798 w 2555114"/>
              <a:gd name="connsiteY271" fmla="*/ 148989 h 920886"/>
              <a:gd name="connsiteX272" fmla="*/ 1852551 w 2555114"/>
              <a:gd name="connsiteY272" fmla="*/ 243992 h 920886"/>
              <a:gd name="connsiteX273" fmla="*/ 1900052 w 2555114"/>
              <a:gd name="connsiteY273" fmla="*/ 279618 h 920886"/>
              <a:gd name="connsiteX274" fmla="*/ 1959429 w 2555114"/>
              <a:gd name="connsiteY274" fmla="*/ 327119 h 920886"/>
              <a:gd name="connsiteX275" fmla="*/ 2006930 w 2555114"/>
              <a:gd name="connsiteY275" fmla="*/ 350870 h 920886"/>
              <a:gd name="connsiteX276" fmla="*/ 2101933 w 2555114"/>
              <a:gd name="connsiteY276" fmla="*/ 386496 h 920886"/>
              <a:gd name="connsiteX277" fmla="*/ 2232562 w 2555114"/>
              <a:gd name="connsiteY277" fmla="*/ 374621 h 920886"/>
              <a:gd name="connsiteX278" fmla="*/ 2339439 w 2555114"/>
              <a:gd name="connsiteY278" fmla="*/ 279618 h 920886"/>
              <a:gd name="connsiteX279" fmla="*/ 2351315 w 2555114"/>
              <a:gd name="connsiteY279" fmla="*/ 232117 h 920886"/>
              <a:gd name="connsiteX280" fmla="*/ 2375065 w 2555114"/>
              <a:gd name="connsiteY280" fmla="*/ 196491 h 920886"/>
              <a:gd name="connsiteX281" fmla="*/ 2351315 w 2555114"/>
              <a:gd name="connsiteY281" fmla="*/ 101488 h 920886"/>
              <a:gd name="connsiteX282" fmla="*/ 1923803 w 2555114"/>
              <a:gd name="connsiteY282" fmla="*/ 160865 h 920886"/>
              <a:gd name="connsiteX283" fmla="*/ 1864426 w 2555114"/>
              <a:gd name="connsiteY283" fmla="*/ 196491 h 920886"/>
              <a:gd name="connsiteX284" fmla="*/ 1828800 w 2555114"/>
              <a:gd name="connsiteY284" fmla="*/ 243992 h 920886"/>
              <a:gd name="connsiteX285" fmla="*/ 1745673 w 2555114"/>
              <a:gd name="connsiteY285" fmla="*/ 291493 h 920886"/>
              <a:gd name="connsiteX286" fmla="*/ 1638795 w 2555114"/>
              <a:gd name="connsiteY286" fmla="*/ 327119 h 920886"/>
              <a:gd name="connsiteX287" fmla="*/ 1591294 w 2555114"/>
              <a:gd name="connsiteY287" fmla="*/ 386496 h 920886"/>
              <a:gd name="connsiteX288" fmla="*/ 1531917 w 2555114"/>
              <a:gd name="connsiteY288" fmla="*/ 481499 h 920886"/>
              <a:gd name="connsiteX289" fmla="*/ 1187533 w 2555114"/>
              <a:gd name="connsiteY289" fmla="*/ 457748 h 920886"/>
              <a:gd name="connsiteX290" fmla="*/ 1080655 w 2555114"/>
              <a:gd name="connsiteY290" fmla="*/ 410247 h 920886"/>
              <a:gd name="connsiteX291" fmla="*/ 961902 w 2555114"/>
              <a:gd name="connsiteY291" fmla="*/ 350870 h 920886"/>
              <a:gd name="connsiteX292" fmla="*/ 878774 w 2555114"/>
              <a:gd name="connsiteY292" fmla="*/ 291493 h 920886"/>
              <a:gd name="connsiteX293" fmla="*/ 831273 w 2555114"/>
              <a:gd name="connsiteY293" fmla="*/ 160865 h 920886"/>
              <a:gd name="connsiteX294" fmla="*/ 819398 w 2555114"/>
              <a:gd name="connsiteY294" fmla="*/ 113363 h 920886"/>
              <a:gd name="connsiteX295" fmla="*/ 795647 w 2555114"/>
              <a:gd name="connsiteY295" fmla="*/ 77738 h 920886"/>
              <a:gd name="connsiteX296" fmla="*/ 712520 w 2555114"/>
              <a:gd name="connsiteY296" fmla="*/ 101488 h 920886"/>
              <a:gd name="connsiteX297" fmla="*/ 653143 w 2555114"/>
              <a:gd name="connsiteY297" fmla="*/ 160865 h 920886"/>
              <a:gd name="connsiteX298" fmla="*/ 605642 w 2555114"/>
              <a:gd name="connsiteY298" fmla="*/ 232117 h 920886"/>
              <a:gd name="connsiteX299" fmla="*/ 581891 w 2555114"/>
              <a:gd name="connsiteY299" fmla="*/ 267743 h 920886"/>
              <a:gd name="connsiteX300" fmla="*/ 558141 w 2555114"/>
              <a:gd name="connsiteY300" fmla="*/ 350870 h 920886"/>
              <a:gd name="connsiteX301" fmla="*/ 617517 w 2555114"/>
              <a:gd name="connsiteY301" fmla="*/ 469623 h 920886"/>
              <a:gd name="connsiteX302" fmla="*/ 724395 w 2555114"/>
              <a:gd name="connsiteY302" fmla="*/ 540875 h 920886"/>
              <a:gd name="connsiteX303" fmla="*/ 831273 w 2555114"/>
              <a:gd name="connsiteY303" fmla="*/ 576501 h 920886"/>
              <a:gd name="connsiteX304" fmla="*/ 950026 w 2555114"/>
              <a:gd name="connsiteY304" fmla="*/ 588376 h 920886"/>
              <a:gd name="connsiteX305" fmla="*/ 1045029 w 2555114"/>
              <a:gd name="connsiteY305" fmla="*/ 600252 h 920886"/>
              <a:gd name="connsiteX306" fmla="*/ 1543793 w 2555114"/>
              <a:gd name="connsiteY306" fmla="*/ 588376 h 920886"/>
              <a:gd name="connsiteX307" fmla="*/ 1579419 w 2555114"/>
              <a:gd name="connsiteY307" fmla="*/ 576501 h 920886"/>
              <a:gd name="connsiteX308" fmla="*/ 1615045 w 2555114"/>
              <a:gd name="connsiteY308" fmla="*/ 552750 h 920886"/>
              <a:gd name="connsiteX309" fmla="*/ 1638795 w 2555114"/>
              <a:gd name="connsiteY309" fmla="*/ 517125 h 920886"/>
              <a:gd name="connsiteX310" fmla="*/ 1626920 w 2555114"/>
              <a:gd name="connsiteY310" fmla="*/ 315244 h 920886"/>
              <a:gd name="connsiteX311" fmla="*/ 1591294 w 2555114"/>
              <a:gd name="connsiteY311" fmla="*/ 279618 h 920886"/>
              <a:gd name="connsiteX312" fmla="*/ 1484416 w 2555114"/>
              <a:gd name="connsiteY312" fmla="*/ 267743 h 920886"/>
              <a:gd name="connsiteX313" fmla="*/ 748146 w 2555114"/>
              <a:gd name="connsiteY313" fmla="*/ 267743 h 920886"/>
              <a:gd name="connsiteX314" fmla="*/ 712520 w 2555114"/>
              <a:gd name="connsiteY314" fmla="*/ 303369 h 920886"/>
              <a:gd name="connsiteX315" fmla="*/ 688769 w 2555114"/>
              <a:gd name="connsiteY315" fmla="*/ 374621 h 920886"/>
              <a:gd name="connsiteX316" fmla="*/ 724395 w 2555114"/>
              <a:gd name="connsiteY316" fmla="*/ 481499 h 920886"/>
              <a:gd name="connsiteX317" fmla="*/ 795647 w 2555114"/>
              <a:gd name="connsiteY317" fmla="*/ 529000 h 920886"/>
              <a:gd name="connsiteX318" fmla="*/ 938151 w 2555114"/>
              <a:gd name="connsiteY318" fmla="*/ 588376 h 920886"/>
              <a:gd name="connsiteX319" fmla="*/ 1009403 w 2555114"/>
              <a:gd name="connsiteY319" fmla="*/ 600252 h 920886"/>
              <a:gd name="connsiteX320" fmla="*/ 1223159 w 2555114"/>
              <a:gd name="connsiteY320" fmla="*/ 647753 h 920886"/>
              <a:gd name="connsiteX321" fmla="*/ 1365663 w 2555114"/>
              <a:gd name="connsiteY321" fmla="*/ 659628 h 920886"/>
              <a:gd name="connsiteX322" fmla="*/ 1983180 w 2555114"/>
              <a:gd name="connsiteY322" fmla="*/ 647753 h 920886"/>
              <a:gd name="connsiteX323" fmla="*/ 2054432 w 2555114"/>
              <a:gd name="connsiteY323" fmla="*/ 612127 h 920886"/>
              <a:gd name="connsiteX324" fmla="*/ 2090058 w 2555114"/>
              <a:gd name="connsiteY324" fmla="*/ 600252 h 920886"/>
              <a:gd name="connsiteX325" fmla="*/ 2161310 w 2555114"/>
              <a:gd name="connsiteY325" fmla="*/ 517125 h 920886"/>
              <a:gd name="connsiteX326" fmla="*/ 2220686 w 2555114"/>
              <a:gd name="connsiteY326" fmla="*/ 445873 h 920886"/>
              <a:gd name="connsiteX327" fmla="*/ 2268187 w 2555114"/>
              <a:gd name="connsiteY327" fmla="*/ 457748 h 920886"/>
              <a:gd name="connsiteX328" fmla="*/ 2375065 w 2555114"/>
              <a:gd name="connsiteY328" fmla="*/ 517125 h 920886"/>
              <a:gd name="connsiteX329" fmla="*/ 2458193 w 2555114"/>
              <a:gd name="connsiteY329" fmla="*/ 481499 h 920886"/>
              <a:gd name="connsiteX330" fmla="*/ 2446317 w 2555114"/>
              <a:gd name="connsiteY330" fmla="*/ 386496 h 920886"/>
              <a:gd name="connsiteX331" fmla="*/ 2363190 w 2555114"/>
              <a:gd name="connsiteY331" fmla="*/ 279618 h 920886"/>
              <a:gd name="connsiteX332" fmla="*/ 2113808 w 2555114"/>
              <a:gd name="connsiteY332" fmla="*/ 137114 h 920886"/>
              <a:gd name="connsiteX333" fmla="*/ 2054432 w 2555114"/>
              <a:gd name="connsiteY333" fmla="*/ 113363 h 920886"/>
              <a:gd name="connsiteX334" fmla="*/ 1971304 w 2555114"/>
              <a:gd name="connsiteY334" fmla="*/ 101488 h 920886"/>
              <a:gd name="connsiteX335" fmla="*/ 1935678 w 2555114"/>
              <a:gd name="connsiteY335" fmla="*/ 89613 h 920886"/>
              <a:gd name="connsiteX336" fmla="*/ 1579419 w 2555114"/>
              <a:gd name="connsiteY336" fmla="*/ 137114 h 920886"/>
              <a:gd name="connsiteX337" fmla="*/ 1484416 w 2555114"/>
              <a:gd name="connsiteY337" fmla="*/ 208366 h 920886"/>
              <a:gd name="connsiteX338" fmla="*/ 1448790 w 2555114"/>
              <a:gd name="connsiteY338" fmla="*/ 220241 h 920886"/>
              <a:gd name="connsiteX339" fmla="*/ 1425039 w 2555114"/>
              <a:gd name="connsiteY339" fmla="*/ 267743 h 920886"/>
              <a:gd name="connsiteX340" fmla="*/ 1365663 w 2555114"/>
              <a:gd name="connsiteY340" fmla="*/ 279618 h 920886"/>
              <a:gd name="connsiteX341" fmla="*/ 1033154 w 2555114"/>
              <a:gd name="connsiteY341" fmla="*/ 267743 h 920886"/>
              <a:gd name="connsiteX342" fmla="*/ 890650 w 2555114"/>
              <a:gd name="connsiteY342" fmla="*/ 220241 h 920886"/>
              <a:gd name="connsiteX343" fmla="*/ 760021 w 2555114"/>
              <a:gd name="connsiteY343" fmla="*/ 196491 h 920886"/>
              <a:gd name="connsiteX344" fmla="*/ 688769 w 2555114"/>
              <a:gd name="connsiteY344" fmla="*/ 160865 h 920886"/>
              <a:gd name="connsiteX345" fmla="*/ 641268 w 2555114"/>
              <a:gd name="connsiteY345" fmla="*/ 148989 h 920886"/>
              <a:gd name="connsiteX346" fmla="*/ 605642 w 2555114"/>
              <a:gd name="connsiteY346" fmla="*/ 137114 h 920886"/>
              <a:gd name="connsiteX347" fmla="*/ 546265 w 2555114"/>
              <a:gd name="connsiteY347" fmla="*/ 148989 h 920886"/>
              <a:gd name="connsiteX348" fmla="*/ 581891 w 2555114"/>
              <a:gd name="connsiteY348" fmla="*/ 350870 h 920886"/>
              <a:gd name="connsiteX349" fmla="*/ 617517 w 2555114"/>
              <a:gd name="connsiteY349" fmla="*/ 386496 h 920886"/>
              <a:gd name="connsiteX350" fmla="*/ 676894 w 2555114"/>
              <a:gd name="connsiteY350" fmla="*/ 445873 h 920886"/>
              <a:gd name="connsiteX351" fmla="*/ 1674421 w 2555114"/>
              <a:gd name="connsiteY351" fmla="*/ 422122 h 920886"/>
              <a:gd name="connsiteX352" fmla="*/ 1638795 w 2555114"/>
              <a:gd name="connsiteY352" fmla="*/ 338995 h 920886"/>
              <a:gd name="connsiteX353" fmla="*/ 1520042 w 2555114"/>
              <a:gd name="connsiteY353" fmla="*/ 303369 h 920886"/>
              <a:gd name="connsiteX354" fmla="*/ 1472541 w 2555114"/>
              <a:gd name="connsiteY354" fmla="*/ 267743 h 920886"/>
              <a:gd name="connsiteX355" fmla="*/ 1199408 w 2555114"/>
              <a:gd name="connsiteY355" fmla="*/ 279618 h 920886"/>
              <a:gd name="connsiteX356" fmla="*/ 1140032 w 2555114"/>
              <a:gd name="connsiteY356" fmla="*/ 315244 h 920886"/>
              <a:gd name="connsiteX357" fmla="*/ 1021278 w 2555114"/>
              <a:gd name="connsiteY357" fmla="*/ 410247 h 920886"/>
              <a:gd name="connsiteX358" fmla="*/ 997528 w 2555114"/>
              <a:gd name="connsiteY358" fmla="*/ 445873 h 920886"/>
              <a:gd name="connsiteX359" fmla="*/ 1021278 w 2555114"/>
              <a:gd name="connsiteY359" fmla="*/ 540875 h 920886"/>
              <a:gd name="connsiteX360" fmla="*/ 1104406 w 2555114"/>
              <a:gd name="connsiteY360" fmla="*/ 552750 h 920886"/>
              <a:gd name="connsiteX361" fmla="*/ 1258785 w 2555114"/>
              <a:gd name="connsiteY361" fmla="*/ 600252 h 920886"/>
              <a:gd name="connsiteX362" fmla="*/ 1425039 w 2555114"/>
              <a:gd name="connsiteY362" fmla="*/ 612127 h 920886"/>
              <a:gd name="connsiteX363" fmla="*/ 1876302 w 2555114"/>
              <a:gd name="connsiteY363" fmla="*/ 529000 h 920886"/>
              <a:gd name="connsiteX364" fmla="*/ 1911928 w 2555114"/>
              <a:gd name="connsiteY364" fmla="*/ 493374 h 920886"/>
              <a:gd name="connsiteX365" fmla="*/ 1900052 w 2555114"/>
              <a:gd name="connsiteY365" fmla="*/ 267743 h 920886"/>
              <a:gd name="connsiteX366" fmla="*/ 1864426 w 2555114"/>
              <a:gd name="connsiteY366" fmla="*/ 255867 h 920886"/>
              <a:gd name="connsiteX367" fmla="*/ 1757549 w 2555114"/>
              <a:gd name="connsiteY367" fmla="*/ 267743 h 920886"/>
              <a:gd name="connsiteX368" fmla="*/ 1710047 w 2555114"/>
              <a:gd name="connsiteY368" fmla="*/ 303369 h 920886"/>
              <a:gd name="connsiteX369" fmla="*/ 1615045 w 2555114"/>
              <a:gd name="connsiteY369" fmla="*/ 350870 h 920886"/>
              <a:gd name="connsiteX370" fmla="*/ 1567543 w 2555114"/>
              <a:gd name="connsiteY370" fmla="*/ 386496 h 920886"/>
              <a:gd name="connsiteX371" fmla="*/ 1543793 w 2555114"/>
              <a:gd name="connsiteY371" fmla="*/ 433997 h 920886"/>
              <a:gd name="connsiteX372" fmla="*/ 1579419 w 2555114"/>
              <a:gd name="connsiteY372" fmla="*/ 469623 h 920886"/>
              <a:gd name="connsiteX373" fmla="*/ 1615045 w 2555114"/>
              <a:gd name="connsiteY373" fmla="*/ 481499 h 920886"/>
              <a:gd name="connsiteX374" fmla="*/ 1674421 w 2555114"/>
              <a:gd name="connsiteY374" fmla="*/ 505249 h 920886"/>
              <a:gd name="connsiteX375" fmla="*/ 1769424 w 2555114"/>
              <a:gd name="connsiteY375" fmla="*/ 517125 h 920886"/>
              <a:gd name="connsiteX376" fmla="*/ 1828800 w 2555114"/>
              <a:gd name="connsiteY376" fmla="*/ 529000 h 920886"/>
              <a:gd name="connsiteX377" fmla="*/ 1947554 w 2555114"/>
              <a:gd name="connsiteY377" fmla="*/ 457748 h 920886"/>
              <a:gd name="connsiteX378" fmla="*/ 1959429 w 2555114"/>
              <a:gd name="connsiteY378" fmla="*/ 445873 h 92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2555114" h="920886">
                <a:moveTo>
                  <a:pt x="1710047" y="160865"/>
                </a:moveTo>
                <a:cubicBezTo>
                  <a:pt x="1923803" y="303369"/>
                  <a:pt x="2128261" y="460917"/>
                  <a:pt x="2351315" y="588376"/>
                </a:cubicBezTo>
                <a:cubicBezTo>
                  <a:pt x="2366685" y="597159"/>
                  <a:pt x="2375065" y="558578"/>
                  <a:pt x="2375065" y="540875"/>
                </a:cubicBezTo>
                <a:cubicBezTo>
                  <a:pt x="2375065" y="519558"/>
                  <a:pt x="2362613" y="499575"/>
                  <a:pt x="2351315" y="481499"/>
                </a:cubicBezTo>
                <a:cubicBezTo>
                  <a:pt x="2320618" y="432384"/>
                  <a:pt x="2321350" y="454641"/>
                  <a:pt x="2280063" y="433997"/>
                </a:cubicBezTo>
                <a:cubicBezTo>
                  <a:pt x="2259418" y="423675"/>
                  <a:pt x="2241331" y="408693"/>
                  <a:pt x="2220686" y="398371"/>
                </a:cubicBezTo>
                <a:cubicBezTo>
                  <a:pt x="2201620" y="388838"/>
                  <a:pt x="2181728" y="380746"/>
                  <a:pt x="2161310" y="374621"/>
                </a:cubicBezTo>
                <a:cubicBezTo>
                  <a:pt x="2138736" y="367849"/>
                  <a:pt x="2049774" y="354341"/>
                  <a:pt x="2030681" y="350870"/>
                </a:cubicBezTo>
                <a:cubicBezTo>
                  <a:pt x="2010822" y="347259"/>
                  <a:pt x="1990971" y="343534"/>
                  <a:pt x="1971304" y="338995"/>
                </a:cubicBezTo>
                <a:cubicBezTo>
                  <a:pt x="1939498" y="331655"/>
                  <a:pt x="1908670" y="319466"/>
                  <a:pt x="1876302" y="315244"/>
                </a:cubicBezTo>
                <a:cubicBezTo>
                  <a:pt x="1817293" y="307547"/>
                  <a:pt x="1757549" y="307327"/>
                  <a:pt x="1698172" y="303369"/>
                </a:cubicBezTo>
                <a:cubicBezTo>
                  <a:pt x="1678380" y="299410"/>
                  <a:pt x="1658462" y="296032"/>
                  <a:pt x="1638795" y="291493"/>
                </a:cubicBezTo>
                <a:cubicBezTo>
                  <a:pt x="1606989" y="284153"/>
                  <a:pt x="1543793" y="267743"/>
                  <a:pt x="1543793" y="267743"/>
                </a:cubicBezTo>
                <a:cubicBezTo>
                  <a:pt x="1428998" y="279618"/>
                  <a:pt x="1313588" y="286578"/>
                  <a:pt x="1199408" y="303369"/>
                </a:cubicBezTo>
                <a:cubicBezTo>
                  <a:pt x="1178318" y="306470"/>
                  <a:pt x="1154069" y="311077"/>
                  <a:pt x="1140032" y="327119"/>
                </a:cubicBezTo>
                <a:cubicBezTo>
                  <a:pt x="1123546" y="345960"/>
                  <a:pt x="1116281" y="398371"/>
                  <a:pt x="1116281" y="398371"/>
                </a:cubicBezTo>
                <a:cubicBezTo>
                  <a:pt x="1112323" y="457748"/>
                  <a:pt x="1118036" y="518574"/>
                  <a:pt x="1104406" y="576501"/>
                </a:cubicBezTo>
                <a:cubicBezTo>
                  <a:pt x="1100246" y="594181"/>
                  <a:pt x="1045588" y="607153"/>
                  <a:pt x="1033154" y="612127"/>
                </a:cubicBezTo>
                <a:cubicBezTo>
                  <a:pt x="1005163" y="623323"/>
                  <a:pt x="977735" y="635878"/>
                  <a:pt x="950026" y="647753"/>
                </a:cubicBezTo>
                <a:cubicBezTo>
                  <a:pt x="874816" y="635878"/>
                  <a:pt x="792499" y="646179"/>
                  <a:pt x="724395" y="612127"/>
                </a:cubicBezTo>
                <a:cubicBezTo>
                  <a:pt x="694067" y="596963"/>
                  <a:pt x="646380" y="576802"/>
                  <a:pt x="617517" y="552750"/>
                </a:cubicBezTo>
                <a:cubicBezTo>
                  <a:pt x="558214" y="503332"/>
                  <a:pt x="608873" y="526120"/>
                  <a:pt x="546265" y="505249"/>
                </a:cubicBezTo>
                <a:cubicBezTo>
                  <a:pt x="530431" y="489415"/>
                  <a:pt x="517395" y="470169"/>
                  <a:pt x="498764" y="457748"/>
                </a:cubicBezTo>
                <a:cubicBezTo>
                  <a:pt x="481027" y="445923"/>
                  <a:pt x="458021" y="444350"/>
                  <a:pt x="439387" y="433997"/>
                </a:cubicBezTo>
                <a:cubicBezTo>
                  <a:pt x="422086" y="424385"/>
                  <a:pt x="407720" y="410246"/>
                  <a:pt x="391886" y="398371"/>
                </a:cubicBezTo>
                <a:cubicBezTo>
                  <a:pt x="387928" y="386496"/>
                  <a:pt x="386955" y="373160"/>
                  <a:pt x="380011" y="362745"/>
                </a:cubicBezTo>
                <a:cubicBezTo>
                  <a:pt x="370695" y="348771"/>
                  <a:pt x="346056" y="343830"/>
                  <a:pt x="344385" y="327119"/>
                </a:cubicBezTo>
                <a:cubicBezTo>
                  <a:pt x="336775" y="251017"/>
                  <a:pt x="364613" y="242108"/>
                  <a:pt x="415637" y="220241"/>
                </a:cubicBezTo>
                <a:cubicBezTo>
                  <a:pt x="427143" y="215310"/>
                  <a:pt x="440067" y="213964"/>
                  <a:pt x="451263" y="208366"/>
                </a:cubicBezTo>
                <a:cubicBezTo>
                  <a:pt x="564549" y="151723"/>
                  <a:pt x="451711" y="179287"/>
                  <a:pt x="617517" y="160865"/>
                </a:cubicBezTo>
                <a:cubicBezTo>
                  <a:pt x="815439" y="164823"/>
                  <a:pt x="1013606" y="162150"/>
                  <a:pt x="1211284" y="172740"/>
                </a:cubicBezTo>
                <a:cubicBezTo>
                  <a:pt x="1236284" y="174079"/>
                  <a:pt x="1259169" y="187504"/>
                  <a:pt x="1282536" y="196491"/>
                </a:cubicBezTo>
                <a:cubicBezTo>
                  <a:pt x="1408423" y="244909"/>
                  <a:pt x="1319894" y="222963"/>
                  <a:pt x="1425039" y="243992"/>
                </a:cubicBezTo>
                <a:cubicBezTo>
                  <a:pt x="1436914" y="251909"/>
                  <a:pt x="1447899" y="261360"/>
                  <a:pt x="1460665" y="267743"/>
                </a:cubicBezTo>
                <a:cubicBezTo>
                  <a:pt x="1471861" y="273341"/>
                  <a:pt x="1485349" y="273539"/>
                  <a:pt x="1496291" y="279618"/>
                </a:cubicBezTo>
                <a:cubicBezTo>
                  <a:pt x="1650044" y="365035"/>
                  <a:pt x="1473033" y="295615"/>
                  <a:pt x="1674421" y="362745"/>
                </a:cubicBezTo>
                <a:lnTo>
                  <a:pt x="1710047" y="374621"/>
                </a:lnTo>
                <a:lnTo>
                  <a:pt x="1745673" y="386496"/>
                </a:lnTo>
                <a:cubicBezTo>
                  <a:pt x="1757548" y="394413"/>
                  <a:pt x="1767935" y="405236"/>
                  <a:pt x="1781299" y="410247"/>
                </a:cubicBezTo>
                <a:cubicBezTo>
                  <a:pt x="1800198" y="417334"/>
                  <a:pt x="1820972" y="417744"/>
                  <a:pt x="1840676" y="422122"/>
                </a:cubicBezTo>
                <a:cubicBezTo>
                  <a:pt x="1941467" y="444519"/>
                  <a:pt x="1827198" y="425285"/>
                  <a:pt x="1971304" y="445873"/>
                </a:cubicBezTo>
                <a:cubicBezTo>
                  <a:pt x="2054431" y="441914"/>
                  <a:pt x="2139364" y="451676"/>
                  <a:pt x="2220686" y="433997"/>
                </a:cubicBezTo>
                <a:cubicBezTo>
                  <a:pt x="2237985" y="430236"/>
                  <a:pt x="2242967" y="404137"/>
                  <a:pt x="2244437" y="386496"/>
                </a:cubicBezTo>
                <a:cubicBezTo>
                  <a:pt x="2247087" y="354692"/>
                  <a:pt x="2244415" y="321125"/>
                  <a:pt x="2232562" y="291493"/>
                </a:cubicBezTo>
                <a:cubicBezTo>
                  <a:pt x="2225849" y="274711"/>
                  <a:pt x="2140511" y="244976"/>
                  <a:pt x="2137559" y="243992"/>
                </a:cubicBezTo>
                <a:cubicBezTo>
                  <a:pt x="2122076" y="238831"/>
                  <a:pt x="2105541" y="237278"/>
                  <a:pt x="2090058" y="232117"/>
                </a:cubicBezTo>
                <a:cubicBezTo>
                  <a:pt x="2069835" y="225376"/>
                  <a:pt x="2051247" y="213975"/>
                  <a:pt x="2030681" y="208366"/>
                </a:cubicBezTo>
                <a:cubicBezTo>
                  <a:pt x="2007451" y="202031"/>
                  <a:pt x="1983119" y="200798"/>
                  <a:pt x="1959429" y="196491"/>
                </a:cubicBezTo>
                <a:cubicBezTo>
                  <a:pt x="1939570" y="192880"/>
                  <a:pt x="1919929" y="188123"/>
                  <a:pt x="1900052" y="184615"/>
                </a:cubicBezTo>
                <a:cubicBezTo>
                  <a:pt x="1669966" y="144012"/>
                  <a:pt x="1833135" y="175983"/>
                  <a:pt x="1698172" y="148989"/>
                </a:cubicBezTo>
                <a:cubicBezTo>
                  <a:pt x="1587336" y="152948"/>
                  <a:pt x="1475810" y="147906"/>
                  <a:pt x="1365663" y="160865"/>
                </a:cubicBezTo>
                <a:cubicBezTo>
                  <a:pt x="1339291" y="163968"/>
                  <a:pt x="1317181" y="182829"/>
                  <a:pt x="1294411" y="196491"/>
                </a:cubicBezTo>
                <a:cubicBezTo>
                  <a:pt x="1256326" y="219342"/>
                  <a:pt x="1241515" y="237512"/>
                  <a:pt x="1211284" y="267743"/>
                </a:cubicBezTo>
                <a:cubicBezTo>
                  <a:pt x="1207325" y="279618"/>
                  <a:pt x="1204339" y="291863"/>
                  <a:pt x="1199408" y="303369"/>
                </a:cubicBezTo>
                <a:cubicBezTo>
                  <a:pt x="1192435" y="319640"/>
                  <a:pt x="1181874" y="334295"/>
                  <a:pt x="1175658" y="350870"/>
                </a:cubicBezTo>
                <a:cubicBezTo>
                  <a:pt x="1169927" y="366152"/>
                  <a:pt x="1169513" y="383089"/>
                  <a:pt x="1163782" y="398371"/>
                </a:cubicBezTo>
                <a:cubicBezTo>
                  <a:pt x="1157566" y="414947"/>
                  <a:pt x="1147005" y="429602"/>
                  <a:pt x="1140032" y="445873"/>
                </a:cubicBezTo>
                <a:cubicBezTo>
                  <a:pt x="1116516" y="500744"/>
                  <a:pt x="1134652" y="528778"/>
                  <a:pt x="1045029" y="564626"/>
                </a:cubicBezTo>
                <a:cubicBezTo>
                  <a:pt x="970498" y="594437"/>
                  <a:pt x="1006332" y="583206"/>
                  <a:pt x="938151" y="600252"/>
                </a:cubicBezTo>
                <a:cubicBezTo>
                  <a:pt x="783772" y="592335"/>
                  <a:pt x="627977" y="598808"/>
                  <a:pt x="475013" y="576501"/>
                </a:cubicBezTo>
                <a:cubicBezTo>
                  <a:pt x="434685" y="570620"/>
                  <a:pt x="404588" y="535351"/>
                  <a:pt x="368136" y="517125"/>
                </a:cubicBezTo>
                <a:cubicBezTo>
                  <a:pt x="342187" y="504150"/>
                  <a:pt x="298306" y="499183"/>
                  <a:pt x="273133" y="493374"/>
                </a:cubicBezTo>
                <a:cubicBezTo>
                  <a:pt x="186082" y="473285"/>
                  <a:pt x="201391" y="477376"/>
                  <a:pt x="142504" y="457748"/>
                </a:cubicBezTo>
                <a:cubicBezTo>
                  <a:pt x="138546" y="445873"/>
                  <a:pt x="130629" y="434640"/>
                  <a:pt x="130629" y="422122"/>
                </a:cubicBezTo>
                <a:cubicBezTo>
                  <a:pt x="130629" y="376241"/>
                  <a:pt x="149669" y="359164"/>
                  <a:pt x="190006" y="338995"/>
                </a:cubicBezTo>
                <a:cubicBezTo>
                  <a:pt x="204604" y="331696"/>
                  <a:pt x="221673" y="331078"/>
                  <a:pt x="237507" y="327119"/>
                </a:cubicBezTo>
                <a:cubicBezTo>
                  <a:pt x="257299" y="315244"/>
                  <a:pt x="275578" y="300370"/>
                  <a:pt x="296884" y="291493"/>
                </a:cubicBezTo>
                <a:cubicBezTo>
                  <a:pt x="354293" y="267573"/>
                  <a:pt x="402603" y="264515"/>
                  <a:pt x="463138" y="255867"/>
                </a:cubicBezTo>
                <a:cubicBezTo>
                  <a:pt x="482930" y="247950"/>
                  <a:pt x="502481" y="239402"/>
                  <a:pt x="522515" y="232117"/>
                </a:cubicBezTo>
                <a:cubicBezTo>
                  <a:pt x="546043" y="223561"/>
                  <a:pt x="570522" y="217664"/>
                  <a:pt x="593767" y="208366"/>
                </a:cubicBezTo>
                <a:cubicBezTo>
                  <a:pt x="610203" y="201791"/>
                  <a:pt x="624831" y="191190"/>
                  <a:pt x="641268" y="184615"/>
                </a:cubicBezTo>
                <a:cubicBezTo>
                  <a:pt x="664513" y="175317"/>
                  <a:pt x="688769" y="168782"/>
                  <a:pt x="712520" y="160865"/>
                </a:cubicBezTo>
                <a:cubicBezTo>
                  <a:pt x="803564" y="164823"/>
                  <a:pt x="895079" y="162676"/>
                  <a:pt x="985652" y="172740"/>
                </a:cubicBezTo>
                <a:cubicBezTo>
                  <a:pt x="1003247" y="174695"/>
                  <a:pt x="1016882" y="189518"/>
                  <a:pt x="1033154" y="196491"/>
                </a:cubicBezTo>
                <a:cubicBezTo>
                  <a:pt x="1044660" y="201422"/>
                  <a:pt x="1056905" y="204408"/>
                  <a:pt x="1068780" y="208366"/>
                </a:cubicBezTo>
                <a:cubicBezTo>
                  <a:pt x="1084614" y="220241"/>
                  <a:pt x="1102286" y="229997"/>
                  <a:pt x="1116281" y="243992"/>
                </a:cubicBezTo>
                <a:cubicBezTo>
                  <a:pt x="1126373" y="254084"/>
                  <a:pt x="1131736" y="268004"/>
                  <a:pt x="1140032" y="279618"/>
                </a:cubicBezTo>
                <a:cubicBezTo>
                  <a:pt x="1151536" y="295723"/>
                  <a:pt x="1161663" y="313124"/>
                  <a:pt x="1175658" y="327119"/>
                </a:cubicBezTo>
                <a:cubicBezTo>
                  <a:pt x="1185750" y="337211"/>
                  <a:pt x="1201192" y="340778"/>
                  <a:pt x="1211284" y="350870"/>
                </a:cubicBezTo>
                <a:cubicBezTo>
                  <a:pt x="1237090" y="376676"/>
                  <a:pt x="1261071" y="404482"/>
                  <a:pt x="1282536" y="433997"/>
                </a:cubicBezTo>
                <a:cubicBezTo>
                  <a:pt x="1292948" y="448314"/>
                  <a:pt x="1299313" y="465228"/>
                  <a:pt x="1306286" y="481499"/>
                </a:cubicBezTo>
                <a:cubicBezTo>
                  <a:pt x="1311217" y="493005"/>
                  <a:pt x="1307976" y="509849"/>
                  <a:pt x="1318162" y="517125"/>
                </a:cubicBezTo>
                <a:cubicBezTo>
                  <a:pt x="1338534" y="531676"/>
                  <a:pt x="1389413" y="540875"/>
                  <a:pt x="1389413" y="540875"/>
                </a:cubicBezTo>
                <a:cubicBezTo>
                  <a:pt x="1491102" y="527317"/>
                  <a:pt x="1555899" y="564089"/>
                  <a:pt x="1591294" y="481499"/>
                </a:cubicBezTo>
                <a:cubicBezTo>
                  <a:pt x="1597723" y="466497"/>
                  <a:pt x="1599211" y="449831"/>
                  <a:pt x="1603169" y="433997"/>
                </a:cubicBezTo>
                <a:cubicBezTo>
                  <a:pt x="1583377" y="426080"/>
                  <a:pt x="1565110" y="410247"/>
                  <a:pt x="1543793" y="410247"/>
                </a:cubicBezTo>
                <a:cubicBezTo>
                  <a:pt x="793914" y="410247"/>
                  <a:pt x="984071" y="292546"/>
                  <a:pt x="736271" y="457748"/>
                </a:cubicBezTo>
                <a:cubicBezTo>
                  <a:pt x="742843" y="477465"/>
                  <a:pt x="764006" y="543281"/>
                  <a:pt x="771897" y="552750"/>
                </a:cubicBezTo>
                <a:cubicBezTo>
                  <a:pt x="779911" y="562366"/>
                  <a:pt x="795648" y="560667"/>
                  <a:pt x="807523" y="564626"/>
                </a:cubicBezTo>
                <a:cubicBezTo>
                  <a:pt x="819398" y="576501"/>
                  <a:pt x="829175" y="590936"/>
                  <a:pt x="843149" y="600252"/>
                </a:cubicBezTo>
                <a:cubicBezTo>
                  <a:pt x="853564" y="607195"/>
                  <a:pt x="867578" y="606529"/>
                  <a:pt x="878774" y="612127"/>
                </a:cubicBezTo>
                <a:cubicBezTo>
                  <a:pt x="899419" y="622449"/>
                  <a:pt x="918578" y="635520"/>
                  <a:pt x="938151" y="647753"/>
                </a:cubicBezTo>
                <a:cubicBezTo>
                  <a:pt x="950254" y="655317"/>
                  <a:pt x="987749" y="674415"/>
                  <a:pt x="973777" y="671504"/>
                </a:cubicBezTo>
                <a:cubicBezTo>
                  <a:pt x="865686" y="648985"/>
                  <a:pt x="754627" y="631869"/>
                  <a:pt x="653143" y="588376"/>
                </a:cubicBezTo>
                <a:cubicBezTo>
                  <a:pt x="625434" y="576501"/>
                  <a:pt x="599046" y="560878"/>
                  <a:pt x="570016" y="552750"/>
                </a:cubicBezTo>
                <a:cubicBezTo>
                  <a:pt x="499729" y="533070"/>
                  <a:pt x="427512" y="521083"/>
                  <a:pt x="356260" y="505249"/>
                </a:cubicBezTo>
                <a:cubicBezTo>
                  <a:pt x="312717" y="481498"/>
                  <a:pt x="271221" y="453535"/>
                  <a:pt x="225632" y="433997"/>
                </a:cubicBezTo>
                <a:cubicBezTo>
                  <a:pt x="187646" y="417717"/>
                  <a:pt x="143843" y="416853"/>
                  <a:pt x="106878" y="398371"/>
                </a:cubicBezTo>
                <a:cubicBezTo>
                  <a:pt x="78825" y="384345"/>
                  <a:pt x="27012" y="330381"/>
                  <a:pt x="0" y="303369"/>
                </a:cubicBezTo>
                <a:cubicBezTo>
                  <a:pt x="3959" y="283577"/>
                  <a:pt x="-1260" y="259317"/>
                  <a:pt x="11876" y="243992"/>
                </a:cubicBezTo>
                <a:cubicBezTo>
                  <a:pt x="33317" y="218977"/>
                  <a:pt x="134086" y="211265"/>
                  <a:pt x="154380" y="208366"/>
                </a:cubicBezTo>
                <a:lnTo>
                  <a:pt x="700645" y="232117"/>
                </a:lnTo>
                <a:cubicBezTo>
                  <a:pt x="720794" y="233302"/>
                  <a:pt x="741281" y="236496"/>
                  <a:pt x="760021" y="243992"/>
                </a:cubicBezTo>
                <a:cubicBezTo>
                  <a:pt x="801112" y="260429"/>
                  <a:pt x="840348" y="281412"/>
                  <a:pt x="878774" y="303369"/>
                </a:cubicBezTo>
                <a:cubicBezTo>
                  <a:pt x="906483" y="319203"/>
                  <a:pt x="932270" y="339017"/>
                  <a:pt x="961902" y="350870"/>
                </a:cubicBezTo>
                <a:cubicBezTo>
                  <a:pt x="992209" y="362993"/>
                  <a:pt x="1027708" y="360024"/>
                  <a:pt x="1056904" y="374621"/>
                </a:cubicBezTo>
                <a:cubicBezTo>
                  <a:pt x="1072738" y="382538"/>
                  <a:pt x="1089036" y="389588"/>
                  <a:pt x="1104406" y="398371"/>
                </a:cubicBezTo>
                <a:cubicBezTo>
                  <a:pt x="1116798" y="405452"/>
                  <a:pt x="1127266" y="415739"/>
                  <a:pt x="1140032" y="422122"/>
                </a:cubicBezTo>
                <a:cubicBezTo>
                  <a:pt x="1151228" y="427720"/>
                  <a:pt x="1163514" y="430961"/>
                  <a:pt x="1175658" y="433997"/>
                </a:cubicBezTo>
                <a:cubicBezTo>
                  <a:pt x="1221974" y="445576"/>
                  <a:pt x="1271227" y="451043"/>
                  <a:pt x="1318162" y="457748"/>
                </a:cubicBezTo>
                <a:cubicBezTo>
                  <a:pt x="1353788" y="437956"/>
                  <a:pt x="1392736" y="423219"/>
                  <a:pt x="1425039" y="398371"/>
                </a:cubicBezTo>
                <a:cubicBezTo>
                  <a:pt x="1445129" y="382917"/>
                  <a:pt x="1467870" y="363907"/>
                  <a:pt x="1472541" y="338995"/>
                </a:cubicBezTo>
                <a:cubicBezTo>
                  <a:pt x="1480599" y="296021"/>
                  <a:pt x="1469826" y="251118"/>
                  <a:pt x="1460665" y="208366"/>
                </a:cubicBezTo>
                <a:cubicBezTo>
                  <a:pt x="1457675" y="194411"/>
                  <a:pt x="1448181" y="181502"/>
                  <a:pt x="1436915" y="172740"/>
                </a:cubicBezTo>
                <a:cubicBezTo>
                  <a:pt x="1411723" y="153147"/>
                  <a:pt x="1381804" y="140521"/>
                  <a:pt x="1353787" y="125239"/>
                </a:cubicBezTo>
                <a:cubicBezTo>
                  <a:pt x="1308016" y="100273"/>
                  <a:pt x="1297681" y="98046"/>
                  <a:pt x="1246910" y="77738"/>
                </a:cubicBezTo>
                <a:cubicBezTo>
                  <a:pt x="1167741" y="85655"/>
                  <a:pt x="1086591" y="82191"/>
                  <a:pt x="1009403" y="101488"/>
                </a:cubicBezTo>
                <a:cubicBezTo>
                  <a:pt x="987679" y="106919"/>
                  <a:pt x="974743" y="130645"/>
                  <a:pt x="961902" y="148989"/>
                </a:cubicBezTo>
                <a:cubicBezTo>
                  <a:pt x="946674" y="170743"/>
                  <a:pt x="939172" y="197029"/>
                  <a:pt x="926276" y="220241"/>
                </a:cubicBezTo>
                <a:cubicBezTo>
                  <a:pt x="919345" y="232717"/>
                  <a:pt x="910442" y="243992"/>
                  <a:pt x="902525" y="255867"/>
                </a:cubicBezTo>
                <a:cubicBezTo>
                  <a:pt x="906483" y="303368"/>
                  <a:pt x="908100" y="351123"/>
                  <a:pt x="914400" y="398371"/>
                </a:cubicBezTo>
                <a:cubicBezTo>
                  <a:pt x="916054" y="410779"/>
                  <a:pt x="918456" y="424222"/>
                  <a:pt x="926276" y="433997"/>
                </a:cubicBezTo>
                <a:cubicBezTo>
                  <a:pt x="945772" y="458367"/>
                  <a:pt x="1013195" y="476509"/>
                  <a:pt x="1033154" y="481499"/>
                </a:cubicBezTo>
                <a:cubicBezTo>
                  <a:pt x="1072317" y="491290"/>
                  <a:pt x="1151907" y="505249"/>
                  <a:pt x="1151907" y="505249"/>
                </a:cubicBezTo>
                <a:cubicBezTo>
                  <a:pt x="1227117" y="501291"/>
                  <a:pt x="1302856" y="503115"/>
                  <a:pt x="1377538" y="493374"/>
                </a:cubicBezTo>
                <a:cubicBezTo>
                  <a:pt x="1395092" y="491084"/>
                  <a:pt x="1408768" y="476596"/>
                  <a:pt x="1425039" y="469623"/>
                </a:cubicBezTo>
                <a:cubicBezTo>
                  <a:pt x="1436545" y="464692"/>
                  <a:pt x="1448790" y="461706"/>
                  <a:pt x="1460665" y="457748"/>
                </a:cubicBezTo>
                <a:cubicBezTo>
                  <a:pt x="1472540" y="449831"/>
                  <a:pt x="1486199" y="444089"/>
                  <a:pt x="1496291" y="433997"/>
                </a:cubicBezTo>
                <a:cubicBezTo>
                  <a:pt x="1528873" y="401415"/>
                  <a:pt x="1520588" y="384312"/>
                  <a:pt x="1531917" y="338995"/>
                </a:cubicBezTo>
                <a:cubicBezTo>
                  <a:pt x="1534953" y="326851"/>
                  <a:pt x="1539834" y="315244"/>
                  <a:pt x="1543793" y="303369"/>
                </a:cubicBezTo>
                <a:cubicBezTo>
                  <a:pt x="1535876" y="255868"/>
                  <a:pt x="1536239" y="206216"/>
                  <a:pt x="1520042" y="160865"/>
                </a:cubicBezTo>
                <a:cubicBezTo>
                  <a:pt x="1515242" y="147424"/>
                  <a:pt x="1496519" y="144678"/>
                  <a:pt x="1484416" y="137114"/>
                </a:cubicBezTo>
                <a:cubicBezTo>
                  <a:pt x="1464843" y="124881"/>
                  <a:pt x="1444831" y="113363"/>
                  <a:pt x="1425039" y="101488"/>
                </a:cubicBezTo>
                <a:cubicBezTo>
                  <a:pt x="1344646" y="106847"/>
                  <a:pt x="1218042" y="100233"/>
                  <a:pt x="1140032" y="148989"/>
                </a:cubicBezTo>
                <a:cubicBezTo>
                  <a:pt x="1106802" y="169758"/>
                  <a:pt x="1056904" y="232117"/>
                  <a:pt x="1056904" y="232117"/>
                </a:cubicBezTo>
                <a:cubicBezTo>
                  <a:pt x="1048987" y="251909"/>
                  <a:pt x="1033154" y="270176"/>
                  <a:pt x="1033154" y="291493"/>
                </a:cubicBezTo>
                <a:cubicBezTo>
                  <a:pt x="1033154" y="331862"/>
                  <a:pt x="1041002" y="373142"/>
                  <a:pt x="1056904" y="410247"/>
                </a:cubicBezTo>
                <a:cubicBezTo>
                  <a:pt x="1073122" y="448089"/>
                  <a:pt x="1105599" y="461015"/>
                  <a:pt x="1140032" y="469623"/>
                </a:cubicBezTo>
                <a:cubicBezTo>
                  <a:pt x="1175437" y="478474"/>
                  <a:pt x="1211284" y="485457"/>
                  <a:pt x="1246910" y="493374"/>
                </a:cubicBezTo>
                <a:cubicBezTo>
                  <a:pt x="1508167" y="489416"/>
                  <a:pt x="1769634" y="492687"/>
                  <a:pt x="2030681" y="481499"/>
                </a:cubicBezTo>
                <a:cubicBezTo>
                  <a:pt x="2132021" y="477156"/>
                  <a:pt x="2039377" y="377163"/>
                  <a:pt x="2101933" y="327119"/>
                </a:cubicBezTo>
                <a:cubicBezTo>
                  <a:pt x="2142235" y="294877"/>
                  <a:pt x="2204852" y="319202"/>
                  <a:pt x="2256312" y="315244"/>
                </a:cubicBezTo>
                <a:cubicBezTo>
                  <a:pt x="2251664" y="275732"/>
                  <a:pt x="2275254" y="116897"/>
                  <a:pt x="2196936" y="77738"/>
                </a:cubicBezTo>
                <a:cubicBezTo>
                  <a:pt x="2178883" y="68711"/>
                  <a:pt x="2157351" y="69821"/>
                  <a:pt x="2137559" y="65862"/>
                </a:cubicBezTo>
                <a:cubicBezTo>
                  <a:pt x="1964122" y="76065"/>
                  <a:pt x="1964032" y="22181"/>
                  <a:pt x="1911928" y="113363"/>
                </a:cubicBezTo>
                <a:cubicBezTo>
                  <a:pt x="1903145" y="128733"/>
                  <a:pt x="1896094" y="145031"/>
                  <a:pt x="1888177" y="160865"/>
                </a:cubicBezTo>
                <a:cubicBezTo>
                  <a:pt x="1892135" y="220242"/>
                  <a:pt x="1890269" y="280296"/>
                  <a:pt x="1900052" y="338995"/>
                </a:cubicBezTo>
                <a:cubicBezTo>
                  <a:pt x="1902398" y="353073"/>
                  <a:pt x="1916722" y="362229"/>
                  <a:pt x="1923803" y="374621"/>
                </a:cubicBezTo>
                <a:cubicBezTo>
                  <a:pt x="1956951" y="432629"/>
                  <a:pt x="1939271" y="425714"/>
                  <a:pt x="1995055" y="481499"/>
                </a:cubicBezTo>
                <a:cubicBezTo>
                  <a:pt x="2009050" y="495494"/>
                  <a:pt x="2027661" y="504092"/>
                  <a:pt x="2042556" y="517125"/>
                </a:cubicBezTo>
                <a:cubicBezTo>
                  <a:pt x="2059408" y="531870"/>
                  <a:pt x="2074224" y="548792"/>
                  <a:pt x="2090058" y="564626"/>
                </a:cubicBezTo>
                <a:cubicBezTo>
                  <a:pt x="2097975" y="580460"/>
                  <a:pt x="2103732" y="597572"/>
                  <a:pt x="2113808" y="612127"/>
                </a:cubicBezTo>
                <a:cubicBezTo>
                  <a:pt x="2139498" y="649235"/>
                  <a:pt x="2196936" y="719005"/>
                  <a:pt x="2196936" y="719005"/>
                </a:cubicBezTo>
                <a:cubicBezTo>
                  <a:pt x="2181416" y="936270"/>
                  <a:pt x="2238389" y="859011"/>
                  <a:pt x="2149434" y="897135"/>
                </a:cubicBezTo>
                <a:cubicBezTo>
                  <a:pt x="2133163" y="904108"/>
                  <a:pt x="2117767" y="912969"/>
                  <a:pt x="2101933" y="920886"/>
                </a:cubicBezTo>
                <a:cubicBezTo>
                  <a:pt x="2034639" y="916927"/>
                  <a:pt x="1965324" y="925854"/>
                  <a:pt x="1900052" y="909010"/>
                </a:cubicBezTo>
                <a:cubicBezTo>
                  <a:pt x="1840058" y="893528"/>
                  <a:pt x="1789216" y="853592"/>
                  <a:pt x="1733798" y="825883"/>
                </a:cubicBezTo>
                <a:cubicBezTo>
                  <a:pt x="1717964" y="817966"/>
                  <a:pt x="1702734" y="808706"/>
                  <a:pt x="1686297" y="802132"/>
                </a:cubicBezTo>
                <a:cubicBezTo>
                  <a:pt x="1666505" y="794215"/>
                  <a:pt x="1645554" y="788734"/>
                  <a:pt x="1626920" y="778382"/>
                </a:cubicBezTo>
                <a:cubicBezTo>
                  <a:pt x="1609619" y="768770"/>
                  <a:pt x="1596720" y="752368"/>
                  <a:pt x="1579419" y="742756"/>
                </a:cubicBezTo>
                <a:cubicBezTo>
                  <a:pt x="1560785" y="732403"/>
                  <a:pt x="1540076" y="726290"/>
                  <a:pt x="1520042" y="719005"/>
                </a:cubicBezTo>
                <a:cubicBezTo>
                  <a:pt x="1496514" y="710449"/>
                  <a:pt x="1470258" y="708135"/>
                  <a:pt x="1448790" y="695254"/>
                </a:cubicBezTo>
                <a:lnTo>
                  <a:pt x="1389413" y="659628"/>
                </a:lnTo>
                <a:cubicBezTo>
                  <a:pt x="1357609" y="640056"/>
                  <a:pt x="1331645" y="603116"/>
                  <a:pt x="1294411" y="600252"/>
                </a:cubicBezTo>
                <a:lnTo>
                  <a:pt x="1140032" y="588376"/>
                </a:lnTo>
                <a:cubicBezTo>
                  <a:pt x="1100447" y="580459"/>
                  <a:pt x="1060613" y="573703"/>
                  <a:pt x="1021278" y="564626"/>
                </a:cubicBezTo>
                <a:cubicBezTo>
                  <a:pt x="1009081" y="561811"/>
                  <a:pt x="997872" y="555465"/>
                  <a:pt x="985652" y="552750"/>
                </a:cubicBezTo>
                <a:cubicBezTo>
                  <a:pt x="926542" y="539614"/>
                  <a:pt x="866899" y="529000"/>
                  <a:pt x="807523" y="517125"/>
                </a:cubicBezTo>
                <a:cubicBezTo>
                  <a:pt x="791689" y="505250"/>
                  <a:pt x="776805" y="491989"/>
                  <a:pt x="760021" y="481499"/>
                </a:cubicBezTo>
                <a:cubicBezTo>
                  <a:pt x="736372" y="466718"/>
                  <a:pt x="677276" y="442041"/>
                  <a:pt x="653143" y="433997"/>
                </a:cubicBezTo>
                <a:cubicBezTo>
                  <a:pt x="637660" y="428836"/>
                  <a:pt x="621476" y="426080"/>
                  <a:pt x="605642" y="422122"/>
                </a:cubicBezTo>
                <a:cubicBezTo>
                  <a:pt x="593767" y="414205"/>
                  <a:pt x="577933" y="410246"/>
                  <a:pt x="570016" y="398371"/>
                </a:cubicBezTo>
                <a:cubicBezTo>
                  <a:pt x="560963" y="384791"/>
                  <a:pt x="558141" y="367191"/>
                  <a:pt x="558141" y="350870"/>
                </a:cubicBezTo>
                <a:cubicBezTo>
                  <a:pt x="558141" y="314238"/>
                  <a:pt x="592516" y="258370"/>
                  <a:pt x="605642" y="232117"/>
                </a:cubicBezTo>
                <a:cubicBezTo>
                  <a:pt x="634288" y="117532"/>
                  <a:pt x="661401" y="143515"/>
                  <a:pt x="570016" y="125239"/>
                </a:cubicBezTo>
                <a:cubicBezTo>
                  <a:pt x="542307" y="133156"/>
                  <a:pt x="515147" y="143337"/>
                  <a:pt x="486889" y="148989"/>
                </a:cubicBezTo>
                <a:cubicBezTo>
                  <a:pt x="455595" y="155248"/>
                  <a:pt x="422162" y="150773"/>
                  <a:pt x="391886" y="160865"/>
                </a:cubicBezTo>
                <a:cubicBezTo>
                  <a:pt x="373110" y="167124"/>
                  <a:pt x="361569" y="186671"/>
                  <a:pt x="344385" y="196491"/>
                </a:cubicBezTo>
                <a:cubicBezTo>
                  <a:pt x="333517" y="202701"/>
                  <a:pt x="320634" y="204408"/>
                  <a:pt x="308759" y="208366"/>
                </a:cubicBezTo>
                <a:cubicBezTo>
                  <a:pt x="304801" y="220241"/>
                  <a:pt x="295844" y="231518"/>
                  <a:pt x="296884" y="243992"/>
                </a:cubicBezTo>
                <a:cubicBezTo>
                  <a:pt x="308414" y="382358"/>
                  <a:pt x="319825" y="356403"/>
                  <a:pt x="451263" y="422122"/>
                </a:cubicBezTo>
                <a:cubicBezTo>
                  <a:pt x="530574" y="461778"/>
                  <a:pt x="573126" y="470401"/>
                  <a:pt x="665019" y="493374"/>
                </a:cubicBezTo>
                <a:cubicBezTo>
                  <a:pt x="700424" y="502225"/>
                  <a:pt x="736806" y="507099"/>
                  <a:pt x="771897" y="517125"/>
                </a:cubicBezTo>
                <a:cubicBezTo>
                  <a:pt x="820041" y="530880"/>
                  <a:pt x="866899" y="548792"/>
                  <a:pt x="914400" y="564626"/>
                </a:cubicBezTo>
                <a:cubicBezTo>
                  <a:pt x="1114631" y="556924"/>
                  <a:pt x="1187424" y="624152"/>
                  <a:pt x="1282536" y="493374"/>
                </a:cubicBezTo>
                <a:cubicBezTo>
                  <a:pt x="1298154" y="471899"/>
                  <a:pt x="1306287" y="445873"/>
                  <a:pt x="1318162" y="422122"/>
                </a:cubicBezTo>
                <a:cubicBezTo>
                  <a:pt x="1322120" y="398371"/>
                  <a:pt x="1330037" y="374948"/>
                  <a:pt x="1330037" y="350870"/>
                </a:cubicBezTo>
                <a:cubicBezTo>
                  <a:pt x="1330037" y="32323"/>
                  <a:pt x="1312104" y="185093"/>
                  <a:pt x="866899" y="220241"/>
                </a:cubicBezTo>
                <a:cubicBezTo>
                  <a:pt x="835232" y="232116"/>
                  <a:pt x="802983" y="242544"/>
                  <a:pt x="771897" y="255867"/>
                </a:cubicBezTo>
                <a:cubicBezTo>
                  <a:pt x="725447" y="275774"/>
                  <a:pt x="683911" y="300467"/>
                  <a:pt x="641268" y="327119"/>
                </a:cubicBezTo>
                <a:cubicBezTo>
                  <a:pt x="629165" y="334683"/>
                  <a:pt x="617517" y="342953"/>
                  <a:pt x="605642" y="350870"/>
                </a:cubicBezTo>
                <a:cubicBezTo>
                  <a:pt x="597725" y="362745"/>
                  <a:pt x="590187" y="374882"/>
                  <a:pt x="581891" y="386496"/>
                </a:cubicBezTo>
                <a:cubicBezTo>
                  <a:pt x="570387" y="402601"/>
                  <a:pt x="543466" y="414404"/>
                  <a:pt x="546265" y="433997"/>
                </a:cubicBezTo>
                <a:cubicBezTo>
                  <a:pt x="549064" y="453590"/>
                  <a:pt x="577933" y="457748"/>
                  <a:pt x="593767" y="469623"/>
                </a:cubicBezTo>
                <a:cubicBezTo>
                  <a:pt x="1182679" y="410732"/>
                  <a:pt x="930398" y="522941"/>
                  <a:pt x="1128156" y="374621"/>
                </a:cubicBezTo>
                <a:cubicBezTo>
                  <a:pt x="1139574" y="366057"/>
                  <a:pt x="1151907" y="358787"/>
                  <a:pt x="1163782" y="350870"/>
                </a:cubicBezTo>
                <a:cubicBezTo>
                  <a:pt x="1171699" y="319202"/>
                  <a:pt x="1178944" y="287359"/>
                  <a:pt x="1187533" y="255867"/>
                </a:cubicBezTo>
                <a:cubicBezTo>
                  <a:pt x="1190827" y="243790"/>
                  <a:pt x="1198026" y="232682"/>
                  <a:pt x="1199408" y="220241"/>
                </a:cubicBezTo>
                <a:cubicBezTo>
                  <a:pt x="1205980" y="161097"/>
                  <a:pt x="1207325" y="101488"/>
                  <a:pt x="1211284" y="42112"/>
                </a:cubicBezTo>
                <a:cubicBezTo>
                  <a:pt x="1242951" y="46070"/>
                  <a:pt x="1276499" y="42531"/>
                  <a:pt x="1306286" y="53987"/>
                </a:cubicBezTo>
                <a:cubicBezTo>
                  <a:pt x="1329943" y="63086"/>
                  <a:pt x="1343929" y="88447"/>
                  <a:pt x="1365663" y="101488"/>
                </a:cubicBezTo>
                <a:cubicBezTo>
                  <a:pt x="1383942" y="112455"/>
                  <a:pt x="1404816" y="118498"/>
                  <a:pt x="1425039" y="125239"/>
                </a:cubicBezTo>
                <a:cubicBezTo>
                  <a:pt x="1506431" y="152369"/>
                  <a:pt x="1517727" y="148328"/>
                  <a:pt x="1603169" y="172740"/>
                </a:cubicBezTo>
                <a:cubicBezTo>
                  <a:pt x="1627241" y="179618"/>
                  <a:pt x="1651311" y="186862"/>
                  <a:pt x="1674421" y="196491"/>
                </a:cubicBezTo>
                <a:cubicBezTo>
                  <a:pt x="1698932" y="206704"/>
                  <a:pt x="1720482" y="223720"/>
                  <a:pt x="1745673" y="232117"/>
                </a:cubicBezTo>
                <a:cubicBezTo>
                  <a:pt x="1805133" y="251937"/>
                  <a:pt x="1941154" y="268838"/>
                  <a:pt x="1995055" y="279618"/>
                </a:cubicBezTo>
                <a:cubicBezTo>
                  <a:pt x="2027063" y="286020"/>
                  <a:pt x="2058390" y="295452"/>
                  <a:pt x="2090058" y="303369"/>
                </a:cubicBezTo>
                <a:cubicBezTo>
                  <a:pt x="2173185" y="299410"/>
                  <a:pt x="2256505" y="298404"/>
                  <a:pt x="2339439" y="291493"/>
                </a:cubicBezTo>
                <a:cubicBezTo>
                  <a:pt x="2375272" y="288507"/>
                  <a:pt x="2425930" y="245708"/>
                  <a:pt x="2446317" y="232117"/>
                </a:cubicBezTo>
                <a:cubicBezTo>
                  <a:pt x="2492360" y="201422"/>
                  <a:pt x="2468402" y="212880"/>
                  <a:pt x="2517569" y="196491"/>
                </a:cubicBezTo>
                <a:cubicBezTo>
                  <a:pt x="2521528" y="184616"/>
                  <a:pt x="2524514" y="172371"/>
                  <a:pt x="2529445" y="160865"/>
                </a:cubicBezTo>
                <a:cubicBezTo>
                  <a:pt x="2536418" y="144594"/>
                  <a:pt x="2562303" y="128543"/>
                  <a:pt x="2553195" y="113363"/>
                </a:cubicBezTo>
                <a:cubicBezTo>
                  <a:pt x="2517720" y="54238"/>
                  <a:pt x="2466667" y="42675"/>
                  <a:pt x="2410691" y="30236"/>
                </a:cubicBezTo>
                <a:cubicBezTo>
                  <a:pt x="2390988" y="25857"/>
                  <a:pt x="2371107" y="22319"/>
                  <a:pt x="2351315" y="18361"/>
                </a:cubicBezTo>
                <a:cubicBezTo>
                  <a:pt x="1758146" y="36897"/>
                  <a:pt x="2086940" y="-60190"/>
                  <a:pt x="1935678" y="65862"/>
                </a:cubicBezTo>
                <a:cubicBezTo>
                  <a:pt x="1924714" y="74999"/>
                  <a:pt x="1911927" y="81696"/>
                  <a:pt x="1900052" y="89613"/>
                </a:cubicBezTo>
                <a:cubicBezTo>
                  <a:pt x="1896094" y="101488"/>
                  <a:pt x="1888177" y="112721"/>
                  <a:pt x="1888177" y="125239"/>
                </a:cubicBezTo>
                <a:cubicBezTo>
                  <a:pt x="1888177" y="182331"/>
                  <a:pt x="1902149" y="256574"/>
                  <a:pt x="1911928" y="315244"/>
                </a:cubicBezTo>
                <a:cubicBezTo>
                  <a:pt x="1904011" y="327119"/>
                  <a:pt x="1900052" y="342953"/>
                  <a:pt x="1888177" y="350870"/>
                </a:cubicBezTo>
                <a:cubicBezTo>
                  <a:pt x="1790139" y="416229"/>
                  <a:pt x="1784301" y="408122"/>
                  <a:pt x="1686297" y="422122"/>
                </a:cubicBezTo>
                <a:cubicBezTo>
                  <a:pt x="1658547" y="431372"/>
                  <a:pt x="1600878" y="452620"/>
                  <a:pt x="1567543" y="457748"/>
                </a:cubicBezTo>
                <a:cubicBezTo>
                  <a:pt x="1532115" y="463198"/>
                  <a:pt x="1496233" y="465177"/>
                  <a:pt x="1460665" y="469623"/>
                </a:cubicBezTo>
                <a:cubicBezTo>
                  <a:pt x="1250633" y="495877"/>
                  <a:pt x="1529783" y="466275"/>
                  <a:pt x="1258785" y="493374"/>
                </a:cubicBezTo>
                <a:cubicBezTo>
                  <a:pt x="1187533" y="489416"/>
                  <a:pt x="1114860" y="496200"/>
                  <a:pt x="1045029" y="481499"/>
                </a:cubicBezTo>
                <a:cubicBezTo>
                  <a:pt x="1032780" y="478920"/>
                  <a:pt x="1039788" y="456488"/>
                  <a:pt x="1033154" y="445873"/>
                </a:cubicBezTo>
                <a:cubicBezTo>
                  <a:pt x="1011296" y="410901"/>
                  <a:pt x="980251" y="387569"/>
                  <a:pt x="961902" y="350870"/>
                </a:cubicBezTo>
                <a:cubicBezTo>
                  <a:pt x="912736" y="252538"/>
                  <a:pt x="994340" y="381716"/>
                  <a:pt x="926276" y="279618"/>
                </a:cubicBezTo>
                <a:cubicBezTo>
                  <a:pt x="930234" y="259826"/>
                  <a:pt x="926419" y="236666"/>
                  <a:pt x="938151" y="220241"/>
                </a:cubicBezTo>
                <a:cubicBezTo>
                  <a:pt x="979648" y="162145"/>
                  <a:pt x="1106215" y="226632"/>
                  <a:pt x="1128156" y="232117"/>
                </a:cubicBezTo>
                <a:cubicBezTo>
                  <a:pt x="1132115" y="247951"/>
                  <a:pt x="1134871" y="264135"/>
                  <a:pt x="1140032" y="279618"/>
                </a:cubicBezTo>
                <a:cubicBezTo>
                  <a:pt x="1146773" y="299841"/>
                  <a:pt x="1156297" y="319035"/>
                  <a:pt x="1163782" y="338995"/>
                </a:cubicBezTo>
                <a:cubicBezTo>
                  <a:pt x="1168177" y="350716"/>
                  <a:pt x="1171699" y="362746"/>
                  <a:pt x="1175658" y="374621"/>
                </a:cubicBezTo>
                <a:cubicBezTo>
                  <a:pt x="1171699" y="445873"/>
                  <a:pt x="1177777" y="518400"/>
                  <a:pt x="1163782" y="588376"/>
                </a:cubicBezTo>
                <a:cubicBezTo>
                  <a:pt x="1161915" y="597712"/>
                  <a:pt x="1080780" y="635803"/>
                  <a:pt x="1080655" y="635878"/>
                </a:cubicBezTo>
                <a:cubicBezTo>
                  <a:pt x="1056178" y="650564"/>
                  <a:pt x="1035752" y="672400"/>
                  <a:pt x="1009403" y="683379"/>
                </a:cubicBezTo>
                <a:cubicBezTo>
                  <a:pt x="987177" y="692640"/>
                  <a:pt x="961949" y="691593"/>
                  <a:pt x="938151" y="695254"/>
                </a:cubicBezTo>
                <a:cubicBezTo>
                  <a:pt x="799738" y="716549"/>
                  <a:pt x="907327" y="695508"/>
                  <a:pt x="748146" y="730880"/>
                </a:cubicBezTo>
                <a:cubicBezTo>
                  <a:pt x="641268" y="726922"/>
                  <a:pt x="532135" y="741198"/>
                  <a:pt x="427512" y="719005"/>
                </a:cubicBezTo>
                <a:cubicBezTo>
                  <a:pt x="394655" y="712035"/>
                  <a:pt x="378575" y="672857"/>
                  <a:pt x="356260" y="647753"/>
                </a:cubicBezTo>
                <a:cubicBezTo>
                  <a:pt x="346778" y="637086"/>
                  <a:pt x="340074" y="624230"/>
                  <a:pt x="332510" y="612127"/>
                </a:cubicBezTo>
                <a:cubicBezTo>
                  <a:pt x="320277" y="592554"/>
                  <a:pt x="307207" y="573395"/>
                  <a:pt x="296884" y="552750"/>
                </a:cubicBezTo>
                <a:cubicBezTo>
                  <a:pt x="289336" y="537654"/>
                  <a:pt x="275671" y="482313"/>
                  <a:pt x="273133" y="469623"/>
                </a:cubicBezTo>
                <a:cubicBezTo>
                  <a:pt x="244023" y="324068"/>
                  <a:pt x="276962" y="461183"/>
                  <a:pt x="249382" y="350870"/>
                </a:cubicBezTo>
                <a:cubicBezTo>
                  <a:pt x="253341" y="327119"/>
                  <a:pt x="242252" y="294401"/>
                  <a:pt x="261258" y="279618"/>
                </a:cubicBezTo>
                <a:cubicBezTo>
                  <a:pt x="286449" y="260025"/>
                  <a:pt x="324365" y="266643"/>
                  <a:pt x="356260" y="267743"/>
                </a:cubicBezTo>
                <a:cubicBezTo>
                  <a:pt x="439714" y="270621"/>
                  <a:pt x="522515" y="283576"/>
                  <a:pt x="605642" y="291493"/>
                </a:cubicBezTo>
                <a:cubicBezTo>
                  <a:pt x="617517" y="299410"/>
                  <a:pt x="630304" y="306107"/>
                  <a:pt x="641268" y="315244"/>
                </a:cubicBezTo>
                <a:cubicBezTo>
                  <a:pt x="675556" y="343818"/>
                  <a:pt x="677292" y="351466"/>
                  <a:pt x="700645" y="386496"/>
                </a:cubicBezTo>
                <a:cubicBezTo>
                  <a:pt x="706245" y="403296"/>
                  <a:pt x="724395" y="454712"/>
                  <a:pt x="724395" y="469623"/>
                </a:cubicBezTo>
                <a:cubicBezTo>
                  <a:pt x="724395" y="497613"/>
                  <a:pt x="732312" y="532958"/>
                  <a:pt x="712520" y="552750"/>
                </a:cubicBezTo>
                <a:cubicBezTo>
                  <a:pt x="692728" y="572542"/>
                  <a:pt x="657102" y="560667"/>
                  <a:pt x="629393" y="564626"/>
                </a:cubicBezTo>
                <a:cubicBezTo>
                  <a:pt x="605642" y="572543"/>
                  <a:pt x="583176" y="588376"/>
                  <a:pt x="558141" y="588376"/>
                </a:cubicBezTo>
                <a:cubicBezTo>
                  <a:pt x="506076" y="588376"/>
                  <a:pt x="452859" y="581954"/>
                  <a:pt x="403762" y="564626"/>
                </a:cubicBezTo>
                <a:cubicBezTo>
                  <a:pt x="382646" y="557173"/>
                  <a:pt x="373112" y="531870"/>
                  <a:pt x="356260" y="517125"/>
                </a:cubicBezTo>
                <a:cubicBezTo>
                  <a:pt x="234396" y="410495"/>
                  <a:pt x="374453" y="547193"/>
                  <a:pt x="273133" y="445873"/>
                </a:cubicBezTo>
                <a:cubicBezTo>
                  <a:pt x="277091" y="354829"/>
                  <a:pt x="274562" y="263270"/>
                  <a:pt x="285008" y="172740"/>
                </a:cubicBezTo>
                <a:cubicBezTo>
                  <a:pt x="286644" y="158562"/>
                  <a:pt x="302376" y="149880"/>
                  <a:pt x="308759" y="137114"/>
                </a:cubicBezTo>
                <a:cubicBezTo>
                  <a:pt x="325154" y="104325"/>
                  <a:pt x="312844" y="85158"/>
                  <a:pt x="356260" y="65862"/>
                </a:cubicBezTo>
                <a:cubicBezTo>
                  <a:pt x="378263" y="56083"/>
                  <a:pt x="403761" y="57945"/>
                  <a:pt x="427512" y="53987"/>
                </a:cubicBezTo>
                <a:cubicBezTo>
                  <a:pt x="510639" y="57945"/>
                  <a:pt x="593938" y="59225"/>
                  <a:pt x="676894" y="65862"/>
                </a:cubicBezTo>
                <a:cubicBezTo>
                  <a:pt x="693163" y="67164"/>
                  <a:pt x="708337" y="74818"/>
                  <a:pt x="724395" y="77738"/>
                </a:cubicBezTo>
                <a:cubicBezTo>
                  <a:pt x="751934" y="82745"/>
                  <a:pt x="779814" y="85655"/>
                  <a:pt x="807523" y="89613"/>
                </a:cubicBezTo>
                <a:cubicBezTo>
                  <a:pt x="823357" y="97530"/>
                  <a:pt x="838847" y="106173"/>
                  <a:pt x="855024" y="113363"/>
                </a:cubicBezTo>
                <a:cubicBezTo>
                  <a:pt x="874503" y="122021"/>
                  <a:pt x="895334" y="127581"/>
                  <a:pt x="914400" y="137114"/>
                </a:cubicBezTo>
                <a:cubicBezTo>
                  <a:pt x="927166" y="143497"/>
                  <a:pt x="936908" y="155243"/>
                  <a:pt x="950026" y="160865"/>
                </a:cubicBezTo>
                <a:cubicBezTo>
                  <a:pt x="964698" y="167153"/>
                  <a:pt x="1046338" y="182502"/>
                  <a:pt x="1056904" y="184615"/>
                </a:cubicBezTo>
                <a:cubicBezTo>
                  <a:pt x="1072738" y="192532"/>
                  <a:pt x="1086703" y="208366"/>
                  <a:pt x="1104406" y="208366"/>
                </a:cubicBezTo>
                <a:cubicBezTo>
                  <a:pt x="1356837" y="208366"/>
                  <a:pt x="1291799" y="210830"/>
                  <a:pt x="1425039" y="160865"/>
                </a:cubicBezTo>
                <a:cubicBezTo>
                  <a:pt x="1436760" y="156470"/>
                  <a:pt x="1449469" y="154587"/>
                  <a:pt x="1460665" y="148989"/>
                </a:cubicBezTo>
                <a:cubicBezTo>
                  <a:pt x="1473430" y="142606"/>
                  <a:pt x="1484416" y="133156"/>
                  <a:pt x="1496291" y="125239"/>
                </a:cubicBezTo>
                <a:cubicBezTo>
                  <a:pt x="1563585" y="129197"/>
                  <a:pt x="1631097" y="130407"/>
                  <a:pt x="1698172" y="137114"/>
                </a:cubicBezTo>
                <a:cubicBezTo>
                  <a:pt x="1710628" y="138360"/>
                  <a:pt x="1723506" y="141864"/>
                  <a:pt x="1733798" y="148989"/>
                </a:cubicBezTo>
                <a:cubicBezTo>
                  <a:pt x="1775477" y="177844"/>
                  <a:pt x="1812690" y="212673"/>
                  <a:pt x="1852551" y="243992"/>
                </a:cubicBezTo>
                <a:cubicBezTo>
                  <a:pt x="1868114" y="256220"/>
                  <a:pt x="1884429" y="267467"/>
                  <a:pt x="1900052" y="279618"/>
                </a:cubicBezTo>
                <a:cubicBezTo>
                  <a:pt x="1920059" y="295179"/>
                  <a:pt x="1936759" y="315784"/>
                  <a:pt x="1959429" y="327119"/>
                </a:cubicBezTo>
                <a:cubicBezTo>
                  <a:pt x="1975263" y="335036"/>
                  <a:pt x="1990753" y="343680"/>
                  <a:pt x="2006930" y="350870"/>
                </a:cubicBezTo>
                <a:cubicBezTo>
                  <a:pt x="2049532" y="369804"/>
                  <a:pt x="2062759" y="373438"/>
                  <a:pt x="2101933" y="386496"/>
                </a:cubicBezTo>
                <a:cubicBezTo>
                  <a:pt x="2145476" y="382538"/>
                  <a:pt x="2190830" y="387662"/>
                  <a:pt x="2232562" y="374621"/>
                </a:cubicBezTo>
                <a:cubicBezTo>
                  <a:pt x="2254919" y="367634"/>
                  <a:pt x="2322167" y="296890"/>
                  <a:pt x="2339439" y="279618"/>
                </a:cubicBezTo>
                <a:cubicBezTo>
                  <a:pt x="2343398" y="263784"/>
                  <a:pt x="2344886" y="247118"/>
                  <a:pt x="2351315" y="232117"/>
                </a:cubicBezTo>
                <a:cubicBezTo>
                  <a:pt x="2356937" y="218999"/>
                  <a:pt x="2375065" y="210763"/>
                  <a:pt x="2375065" y="196491"/>
                </a:cubicBezTo>
                <a:cubicBezTo>
                  <a:pt x="2375065" y="163849"/>
                  <a:pt x="2359232" y="133156"/>
                  <a:pt x="2351315" y="101488"/>
                </a:cubicBezTo>
                <a:cubicBezTo>
                  <a:pt x="2303232" y="106462"/>
                  <a:pt x="2036751" y="113803"/>
                  <a:pt x="1923803" y="160865"/>
                </a:cubicBezTo>
                <a:cubicBezTo>
                  <a:pt x="1902497" y="169743"/>
                  <a:pt x="1884218" y="184616"/>
                  <a:pt x="1864426" y="196491"/>
                </a:cubicBezTo>
                <a:cubicBezTo>
                  <a:pt x="1852551" y="212325"/>
                  <a:pt x="1842795" y="229997"/>
                  <a:pt x="1828800" y="243992"/>
                </a:cubicBezTo>
                <a:cubicBezTo>
                  <a:pt x="1782109" y="290683"/>
                  <a:pt x="1793230" y="271112"/>
                  <a:pt x="1745673" y="291493"/>
                </a:cubicBezTo>
                <a:cubicBezTo>
                  <a:pt x="1659631" y="328368"/>
                  <a:pt x="1738890" y="307101"/>
                  <a:pt x="1638795" y="327119"/>
                </a:cubicBezTo>
                <a:cubicBezTo>
                  <a:pt x="1622961" y="346911"/>
                  <a:pt x="1603431" y="364244"/>
                  <a:pt x="1591294" y="386496"/>
                </a:cubicBezTo>
                <a:cubicBezTo>
                  <a:pt x="1534766" y="490131"/>
                  <a:pt x="1604486" y="433119"/>
                  <a:pt x="1531917" y="481499"/>
                </a:cubicBezTo>
                <a:cubicBezTo>
                  <a:pt x="1417122" y="473582"/>
                  <a:pt x="1302128" y="468166"/>
                  <a:pt x="1187533" y="457748"/>
                </a:cubicBezTo>
                <a:cubicBezTo>
                  <a:pt x="1134954" y="452968"/>
                  <a:pt x="1129540" y="436319"/>
                  <a:pt x="1080655" y="410247"/>
                </a:cubicBezTo>
                <a:cubicBezTo>
                  <a:pt x="1041605" y="389420"/>
                  <a:pt x="993196" y="382164"/>
                  <a:pt x="961902" y="350870"/>
                </a:cubicBezTo>
                <a:cubicBezTo>
                  <a:pt x="913758" y="302726"/>
                  <a:pt x="941297" y="322755"/>
                  <a:pt x="878774" y="291493"/>
                </a:cubicBezTo>
                <a:cubicBezTo>
                  <a:pt x="836918" y="228708"/>
                  <a:pt x="858485" y="269712"/>
                  <a:pt x="831273" y="160865"/>
                </a:cubicBezTo>
                <a:cubicBezTo>
                  <a:pt x="827315" y="145031"/>
                  <a:pt x="828452" y="126943"/>
                  <a:pt x="819398" y="113363"/>
                </a:cubicBezTo>
                <a:lnTo>
                  <a:pt x="795647" y="77738"/>
                </a:lnTo>
                <a:cubicBezTo>
                  <a:pt x="795236" y="77841"/>
                  <a:pt x="718199" y="95809"/>
                  <a:pt x="712520" y="101488"/>
                </a:cubicBezTo>
                <a:cubicBezTo>
                  <a:pt x="639146" y="174861"/>
                  <a:pt x="736694" y="133013"/>
                  <a:pt x="653143" y="160865"/>
                </a:cubicBezTo>
                <a:lnTo>
                  <a:pt x="605642" y="232117"/>
                </a:lnTo>
                <a:lnTo>
                  <a:pt x="581891" y="267743"/>
                </a:lnTo>
                <a:cubicBezTo>
                  <a:pt x="578051" y="279265"/>
                  <a:pt x="555847" y="342841"/>
                  <a:pt x="558141" y="350870"/>
                </a:cubicBezTo>
                <a:cubicBezTo>
                  <a:pt x="570299" y="393424"/>
                  <a:pt x="594322" y="431931"/>
                  <a:pt x="617517" y="469623"/>
                </a:cubicBezTo>
                <a:cubicBezTo>
                  <a:pt x="639709" y="505685"/>
                  <a:pt x="689051" y="526738"/>
                  <a:pt x="724395" y="540875"/>
                </a:cubicBezTo>
                <a:cubicBezTo>
                  <a:pt x="759262" y="554822"/>
                  <a:pt x="794525" y="568765"/>
                  <a:pt x="831273" y="576501"/>
                </a:cubicBezTo>
                <a:cubicBezTo>
                  <a:pt x="870201" y="584696"/>
                  <a:pt x="910488" y="583983"/>
                  <a:pt x="950026" y="588376"/>
                </a:cubicBezTo>
                <a:cubicBezTo>
                  <a:pt x="981745" y="591900"/>
                  <a:pt x="1013361" y="596293"/>
                  <a:pt x="1045029" y="600252"/>
                </a:cubicBezTo>
                <a:cubicBezTo>
                  <a:pt x="1211284" y="596293"/>
                  <a:pt x="1377655" y="595760"/>
                  <a:pt x="1543793" y="588376"/>
                </a:cubicBezTo>
                <a:cubicBezTo>
                  <a:pt x="1556298" y="587820"/>
                  <a:pt x="1568223" y="582099"/>
                  <a:pt x="1579419" y="576501"/>
                </a:cubicBezTo>
                <a:cubicBezTo>
                  <a:pt x="1592185" y="570118"/>
                  <a:pt x="1603170" y="560667"/>
                  <a:pt x="1615045" y="552750"/>
                </a:cubicBezTo>
                <a:cubicBezTo>
                  <a:pt x="1622962" y="540875"/>
                  <a:pt x="1638082" y="531379"/>
                  <a:pt x="1638795" y="517125"/>
                </a:cubicBezTo>
                <a:cubicBezTo>
                  <a:pt x="1642161" y="449799"/>
                  <a:pt x="1640140" y="381345"/>
                  <a:pt x="1626920" y="315244"/>
                </a:cubicBezTo>
                <a:cubicBezTo>
                  <a:pt x="1623626" y="298776"/>
                  <a:pt x="1607226" y="284929"/>
                  <a:pt x="1591294" y="279618"/>
                </a:cubicBezTo>
                <a:cubicBezTo>
                  <a:pt x="1557288" y="268283"/>
                  <a:pt x="1520042" y="271701"/>
                  <a:pt x="1484416" y="267743"/>
                </a:cubicBezTo>
                <a:cubicBezTo>
                  <a:pt x="1221823" y="202091"/>
                  <a:pt x="1345250" y="228588"/>
                  <a:pt x="748146" y="267743"/>
                </a:cubicBezTo>
                <a:cubicBezTo>
                  <a:pt x="731388" y="268842"/>
                  <a:pt x="724395" y="291494"/>
                  <a:pt x="712520" y="303369"/>
                </a:cubicBezTo>
                <a:cubicBezTo>
                  <a:pt x="704603" y="327120"/>
                  <a:pt x="680852" y="350870"/>
                  <a:pt x="688769" y="374621"/>
                </a:cubicBezTo>
                <a:cubicBezTo>
                  <a:pt x="700644" y="410247"/>
                  <a:pt x="703019" y="450623"/>
                  <a:pt x="724395" y="481499"/>
                </a:cubicBezTo>
                <a:cubicBezTo>
                  <a:pt x="740643" y="504968"/>
                  <a:pt x="770991" y="514617"/>
                  <a:pt x="795647" y="529000"/>
                </a:cubicBezTo>
                <a:cubicBezTo>
                  <a:pt x="840310" y="555053"/>
                  <a:pt x="887888" y="575810"/>
                  <a:pt x="938151" y="588376"/>
                </a:cubicBezTo>
                <a:cubicBezTo>
                  <a:pt x="961510" y="594216"/>
                  <a:pt x="986138" y="594048"/>
                  <a:pt x="1009403" y="600252"/>
                </a:cubicBezTo>
                <a:cubicBezTo>
                  <a:pt x="1191083" y="648701"/>
                  <a:pt x="1040017" y="630311"/>
                  <a:pt x="1223159" y="647753"/>
                </a:cubicBezTo>
                <a:cubicBezTo>
                  <a:pt x="1270610" y="652272"/>
                  <a:pt x="1318162" y="655670"/>
                  <a:pt x="1365663" y="659628"/>
                </a:cubicBezTo>
                <a:cubicBezTo>
                  <a:pt x="1571502" y="655670"/>
                  <a:pt x="1777791" y="661918"/>
                  <a:pt x="1983180" y="647753"/>
                </a:cubicBezTo>
                <a:cubicBezTo>
                  <a:pt x="2009671" y="645926"/>
                  <a:pt x="2030167" y="622912"/>
                  <a:pt x="2054432" y="612127"/>
                </a:cubicBezTo>
                <a:cubicBezTo>
                  <a:pt x="2065871" y="607043"/>
                  <a:pt x="2078183" y="604210"/>
                  <a:pt x="2090058" y="600252"/>
                </a:cubicBezTo>
                <a:cubicBezTo>
                  <a:pt x="2122442" y="567868"/>
                  <a:pt x="2135921" y="557747"/>
                  <a:pt x="2161310" y="517125"/>
                </a:cubicBezTo>
                <a:cubicBezTo>
                  <a:pt x="2204358" y="448247"/>
                  <a:pt x="2159918" y="486384"/>
                  <a:pt x="2220686" y="445873"/>
                </a:cubicBezTo>
                <a:cubicBezTo>
                  <a:pt x="2236520" y="449831"/>
                  <a:pt x="2253589" y="450449"/>
                  <a:pt x="2268187" y="457748"/>
                </a:cubicBezTo>
                <a:cubicBezTo>
                  <a:pt x="2431533" y="539420"/>
                  <a:pt x="2276541" y="484282"/>
                  <a:pt x="2375065" y="517125"/>
                </a:cubicBezTo>
                <a:cubicBezTo>
                  <a:pt x="2402774" y="505250"/>
                  <a:pt x="2443757" y="507965"/>
                  <a:pt x="2458193" y="481499"/>
                </a:cubicBezTo>
                <a:cubicBezTo>
                  <a:pt x="2473475" y="453482"/>
                  <a:pt x="2454057" y="417457"/>
                  <a:pt x="2446317" y="386496"/>
                </a:cubicBezTo>
                <a:cubicBezTo>
                  <a:pt x="2434914" y="340885"/>
                  <a:pt x="2395769" y="308939"/>
                  <a:pt x="2363190" y="279618"/>
                </a:cubicBezTo>
                <a:cubicBezTo>
                  <a:pt x="2286680" y="210759"/>
                  <a:pt x="2219873" y="179541"/>
                  <a:pt x="2113808" y="137114"/>
                </a:cubicBezTo>
                <a:cubicBezTo>
                  <a:pt x="2094016" y="129197"/>
                  <a:pt x="2075112" y="118533"/>
                  <a:pt x="2054432" y="113363"/>
                </a:cubicBezTo>
                <a:cubicBezTo>
                  <a:pt x="2027277" y="106574"/>
                  <a:pt x="1999013" y="105446"/>
                  <a:pt x="1971304" y="101488"/>
                </a:cubicBezTo>
                <a:cubicBezTo>
                  <a:pt x="1959429" y="97530"/>
                  <a:pt x="1948196" y="89613"/>
                  <a:pt x="1935678" y="89613"/>
                </a:cubicBezTo>
                <a:cubicBezTo>
                  <a:pt x="1785092" y="89613"/>
                  <a:pt x="1707260" y="85978"/>
                  <a:pt x="1579419" y="137114"/>
                </a:cubicBezTo>
                <a:cubicBezTo>
                  <a:pt x="1471728" y="180190"/>
                  <a:pt x="1561038" y="157285"/>
                  <a:pt x="1484416" y="208366"/>
                </a:cubicBezTo>
                <a:cubicBezTo>
                  <a:pt x="1474001" y="215310"/>
                  <a:pt x="1460665" y="216283"/>
                  <a:pt x="1448790" y="220241"/>
                </a:cubicBezTo>
                <a:cubicBezTo>
                  <a:pt x="1440873" y="236075"/>
                  <a:pt x="1439444" y="257453"/>
                  <a:pt x="1425039" y="267743"/>
                </a:cubicBezTo>
                <a:cubicBezTo>
                  <a:pt x="1408615" y="279475"/>
                  <a:pt x="1385847" y="279618"/>
                  <a:pt x="1365663" y="279618"/>
                </a:cubicBezTo>
                <a:cubicBezTo>
                  <a:pt x="1254756" y="279618"/>
                  <a:pt x="1143990" y="271701"/>
                  <a:pt x="1033154" y="267743"/>
                </a:cubicBezTo>
                <a:cubicBezTo>
                  <a:pt x="985653" y="251909"/>
                  <a:pt x="939099" y="232880"/>
                  <a:pt x="890650" y="220241"/>
                </a:cubicBezTo>
                <a:cubicBezTo>
                  <a:pt x="847826" y="209070"/>
                  <a:pt x="802480" y="208979"/>
                  <a:pt x="760021" y="196491"/>
                </a:cubicBezTo>
                <a:cubicBezTo>
                  <a:pt x="734546" y="188998"/>
                  <a:pt x="713424" y="170727"/>
                  <a:pt x="688769" y="160865"/>
                </a:cubicBezTo>
                <a:cubicBezTo>
                  <a:pt x="673615" y="154803"/>
                  <a:pt x="656961" y="153473"/>
                  <a:pt x="641268" y="148989"/>
                </a:cubicBezTo>
                <a:cubicBezTo>
                  <a:pt x="629232" y="145550"/>
                  <a:pt x="617517" y="141072"/>
                  <a:pt x="605642" y="137114"/>
                </a:cubicBezTo>
                <a:cubicBezTo>
                  <a:pt x="593358" y="128924"/>
                  <a:pt x="542716" y="78009"/>
                  <a:pt x="546265" y="148989"/>
                </a:cubicBezTo>
                <a:cubicBezTo>
                  <a:pt x="549677" y="217237"/>
                  <a:pt x="562256" y="285418"/>
                  <a:pt x="581891" y="350870"/>
                </a:cubicBezTo>
                <a:cubicBezTo>
                  <a:pt x="586717" y="366956"/>
                  <a:pt x="606766" y="373594"/>
                  <a:pt x="617517" y="386496"/>
                </a:cubicBezTo>
                <a:cubicBezTo>
                  <a:pt x="666998" y="445873"/>
                  <a:pt x="611580" y="402330"/>
                  <a:pt x="676894" y="445873"/>
                </a:cubicBezTo>
                <a:lnTo>
                  <a:pt x="1674421" y="422122"/>
                </a:lnTo>
                <a:cubicBezTo>
                  <a:pt x="1704383" y="418793"/>
                  <a:pt x="1655517" y="364078"/>
                  <a:pt x="1638795" y="338995"/>
                </a:cubicBezTo>
                <a:cubicBezTo>
                  <a:pt x="1616055" y="304885"/>
                  <a:pt x="1546353" y="307128"/>
                  <a:pt x="1520042" y="303369"/>
                </a:cubicBezTo>
                <a:cubicBezTo>
                  <a:pt x="1504208" y="291494"/>
                  <a:pt x="1492279" y="269205"/>
                  <a:pt x="1472541" y="267743"/>
                </a:cubicBezTo>
                <a:cubicBezTo>
                  <a:pt x="1381660" y="261011"/>
                  <a:pt x="1289622" y="266730"/>
                  <a:pt x="1199408" y="279618"/>
                </a:cubicBezTo>
                <a:cubicBezTo>
                  <a:pt x="1176559" y="282882"/>
                  <a:pt x="1159505" y="302852"/>
                  <a:pt x="1140032" y="315244"/>
                </a:cubicBezTo>
                <a:cubicBezTo>
                  <a:pt x="1082402" y="351918"/>
                  <a:pt x="1063662" y="360799"/>
                  <a:pt x="1021278" y="410247"/>
                </a:cubicBezTo>
                <a:cubicBezTo>
                  <a:pt x="1011990" y="421083"/>
                  <a:pt x="1005445" y="433998"/>
                  <a:pt x="997528" y="445873"/>
                </a:cubicBezTo>
                <a:cubicBezTo>
                  <a:pt x="1005445" y="477540"/>
                  <a:pt x="998197" y="517794"/>
                  <a:pt x="1021278" y="540875"/>
                </a:cubicBezTo>
                <a:cubicBezTo>
                  <a:pt x="1041070" y="560667"/>
                  <a:pt x="1077251" y="545961"/>
                  <a:pt x="1104406" y="552750"/>
                </a:cubicBezTo>
                <a:cubicBezTo>
                  <a:pt x="1236932" y="585882"/>
                  <a:pt x="1077496" y="575531"/>
                  <a:pt x="1258785" y="600252"/>
                </a:cubicBezTo>
                <a:cubicBezTo>
                  <a:pt x="1313835" y="607759"/>
                  <a:pt x="1369621" y="608169"/>
                  <a:pt x="1425039" y="612127"/>
                </a:cubicBezTo>
                <a:cubicBezTo>
                  <a:pt x="2040347" y="594547"/>
                  <a:pt x="1745523" y="725169"/>
                  <a:pt x="1876302" y="529000"/>
                </a:cubicBezTo>
                <a:cubicBezTo>
                  <a:pt x="1885618" y="515026"/>
                  <a:pt x="1900053" y="505249"/>
                  <a:pt x="1911928" y="493374"/>
                </a:cubicBezTo>
                <a:cubicBezTo>
                  <a:pt x="1927032" y="402746"/>
                  <a:pt x="1938989" y="376768"/>
                  <a:pt x="1900052" y="267743"/>
                </a:cubicBezTo>
                <a:cubicBezTo>
                  <a:pt x="1895842" y="255954"/>
                  <a:pt x="1876301" y="259826"/>
                  <a:pt x="1864426" y="255867"/>
                </a:cubicBezTo>
                <a:cubicBezTo>
                  <a:pt x="1828800" y="259826"/>
                  <a:pt x="1791809" y="257201"/>
                  <a:pt x="1757549" y="267743"/>
                </a:cubicBezTo>
                <a:cubicBezTo>
                  <a:pt x="1738632" y="273564"/>
                  <a:pt x="1726515" y="292390"/>
                  <a:pt x="1710047" y="303369"/>
                </a:cubicBezTo>
                <a:cubicBezTo>
                  <a:pt x="1653957" y="340762"/>
                  <a:pt x="1664964" y="334231"/>
                  <a:pt x="1615045" y="350870"/>
                </a:cubicBezTo>
                <a:cubicBezTo>
                  <a:pt x="1599211" y="362745"/>
                  <a:pt x="1580424" y="371469"/>
                  <a:pt x="1567543" y="386496"/>
                </a:cubicBezTo>
                <a:cubicBezTo>
                  <a:pt x="1556022" y="399937"/>
                  <a:pt x="1541289" y="416472"/>
                  <a:pt x="1543793" y="433997"/>
                </a:cubicBezTo>
                <a:cubicBezTo>
                  <a:pt x="1546168" y="450622"/>
                  <a:pt x="1565445" y="460307"/>
                  <a:pt x="1579419" y="469623"/>
                </a:cubicBezTo>
                <a:cubicBezTo>
                  <a:pt x="1589834" y="476567"/>
                  <a:pt x="1603324" y="477104"/>
                  <a:pt x="1615045" y="481499"/>
                </a:cubicBezTo>
                <a:cubicBezTo>
                  <a:pt x="1635004" y="488984"/>
                  <a:pt x="1653650" y="500456"/>
                  <a:pt x="1674421" y="505249"/>
                </a:cubicBezTo>
                <a:cubicBezTo>
                  <a:pt x="1705518" y="512425"/>
                  <a:pt x="1737881" y="512272"/>
                  <a:pt x="1769424" y="517125"/>
                </a:cubicBezTo>
                <a:cubicBezTo>
                  <a:pt x="1789373" y="520194"/>
                  <a:pt x="1809008" y="525042"/>
                  <a:pt x="1828800" y="529000"/>
                </a:cubicBezTo>
                <a:cubicBezTo>
                  <a:pt x="1957615" y="496796"/>
                  <a:pt x="1900182" y="536701"/>
                  <a:pt x="1947554" y="457748"/>
                </a:cubicBezTo>
                <a:cubicBezTo>
                  <a:pt x="1950434" y="452948"/>
                  <a:pt x="1955471" y="449831"/>
                  <a:pt x="1959429" y="445873"/>
                </a:cubicBezTo>
              </a:path>
            </a:pathLst>
          </a:cu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Fast</a:t>
            </a:r>
          </a:p>
          <a:p>
            <a:pPr lvl="1"/>
            <a:r>
              <a:rPr lang="en-US" sz="3200" dirty="0" smtClean="0"/>
              <a:t>Can create large colonies of many offspring </a:t>
            </a:r>
            <a:r>
              <a:rPr lang="en-US" sz="3200" dirty="0" smtClean="0"/>
              <a:t>quickly</a:t>
            </a:r>
          </a:p>
          <a:p>
            <a:pPr lvl="2"/>
            <a:r>
              <a:rPr lang="en-US" sz="3000" dirty="0" smtClean="0"/>
              <a:t>Reproduction happens exponentially</a:t>
            </a:r>
          </a:p>
          <a:p>
            <a:pPr lvl="2"/>
            <a:endParaRPr lang="en-US" sz="3000" dirty="0"/>
          </a:p>
          <a:p>
            <a:pPr marL="521208" lvl="2" indent="0">
              <a:buNone/>
            </a:pPr>
            <a:r>
              <a:rPr lang="en-US" sz="3000" dirty="0" smtClean="0"/>
              <a:t>1 makes 2</a:t>
            </a:r>
          </a:p>
          <a:p>
            <a:pPr marL="521208" lvl="2" indent="0">
              <a:buNone/>
            </a:pPr>
            <a:r>
              <a:rPr lang="en-US" sz="3000" dirty="0" smtClean="0"/>
              <a:t>2 makes 4</a:t>
            </a:r>
          </a:p>
          <a:p>
            <a:pPr marL="521208" lvl="2" indent="0">
              <a:buNone/>
            </a:pPr>
            <a:r>
              <a:rPr lang="en-US" sz="3000" dirty="0" smtClean="0"/>
              <a:t>4 makes 8</a:t>
            </a:r>
          </a:p>
          <a:p>
            <a:pPr marL="521208" lvl="2" indent="0">
              <a:buNone/>
            </a:pPr>
            <a:r>
              <a:rPr lang="en-US" sz="3000" dirty="0" smtClean="0"/>
              <a:t>8 makes 16 </a:t>
            </a:r>
          </a:p>
          <a:p>
            <a:pPr marL="521208" lvl="2" indent="0">
              <a:buNone/>
            </a:pPr>
            <a:r>
              <a:rPr lang="en-US" sz="3000" dirty="0" smtClean="0"/>
              <a:t>16 makes 32</a:t>
            </a:r>
            <a:endParaRPr lang="en-US" sz="30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344886" y="3526971"/>
            <a:ext cx="10885" cy="23513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344886" y="5878286"/>
            <a:ext cx="3755570" cy="2177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343896" y="3669475"/>
            <a:ext cx="2968831" cy="2062289"/>
          </a:xfrm>
          <a:custGeom>
            <a:avLst/>
            <a:gdLst>
              <a:gd name="connsiteX0" fmla="*/ 0 w 2968831"/>
              <a:gd name="connsiteY0" fmla="*/ 2042556 h 2062289"/>
              <a:gd name="connsiteX1" fmla="*/ 985652 w 2968831"/>
              <a:gd name="connsiteY1" fmla="*/ 2030681 h 2062289"/>
              <a:gd name="connsiteX2" fmla="*/ 1840675 w 2968831"/>
              <a:gd name="connsiteY2" fmla="*/ 1745673 h 2062289"/>
              <a:gd name="connsiteX3" fmla="*/ 2588821 w 2968831"/>
              <a:gd name="connsiteY3" fmla="*/ 961902 h 2062289"/>
              <a:gd name="connsiteX4" fmla="*/ 2968831 w 2968831"/>
              <a:gd name="connsiteY4" fmla="*/ 0 h 206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8831" h="2062289">
                <a:moveTo>
                  <a:pt x="0" y="2042556"/>
                </a:moveTo>
                <a:cubicBezTo>
                  <a:pt x="339436" y="2061359"/>
                  <a:pt x="678873" y="2080162"/>
                  <a:pt x="985652" y="2030681"/>
                </a:cubicBezTo>
                <a:cubicBezTo>
                  <a:pt x="1292431" y="1981200"/>
                  <a:pt x="1573480" y="1923803"/>
                  <a:pt x="1840675" y="1745673"/>
                </a:cubicBezTo>
                <a:cubicBezTo>
                  <a:pt x="2107870" y="1567543"/>
                  <a:pt x="2400795" y="1252848"/>
                  <a:pt x="2588821" y="961902"/>
                </a:cubicBezTo>
                <a:cubicBezTo>
                  <a:pt x="2776847" y="670956"/>
                  <a:pt x="2872839" y="335478"/>
                  <a:pt x="2968831" y="0"/>
                </a:cubicBezTo>
              </a:path>
            </a:pathLst>
          </a:cu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951945" y="4510891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Bacteria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28311" y="599709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One virus or chemical can wipe out the entire colony</a:t>
            </a:r>
            <a:endParaRPr lang="en-US" sz="32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0</TotalTime>
  <Words>259</Words>
  <Application>Microsoft Office PowerPoint</Application>
  <PresentationFormat>Widescreen</PresentationFormat>
  <Paragraphs>73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Corbel</vt:lpstr>
      <vt:lpstr>Ecology 16x9</vt:lpstr>
      <vt:lpstr>Prokaryote Reproduction – Binary Fission</vt:lpstr>
      <vt:lpstr>Prokaryote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</vt:lpstr>
      <vt:lpstr>Problems</vt:lpstr>
      <vt:lpstr>Prokaryote Reproduction – Conjugation</vt:lpstr>
      <vt:lpstr>Prokaryote</vt:lpstr>
      <vt:lpstr>PowerPoint Presentation</vt:lpstr>
      <vt:lpstr>Conjugation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2016-12-15T11:51:16Z</dcterms:created>
  <dcterms:modified xsi:type="dcterms:W3CDTF">2016-12-20T11:46:46Z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