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0"/>
  </p:notes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FBE7D-C12A-A2ED-71FD-4FF90C0D5069}" v="11" dt="2020-11-15T19:18:32.673"/>
    <p1510:client id="{148B9432-C051-5B84-6CCD-6FA6C70147D3}" v="883" dt="2020-11-15T15:45:58.348"/>
    <p1510:client id="{1FE8F532-9E68-15C4-A10D-F411BE8688EF}" v="2804" dt="2020-11-15T17:14:32.541"/>
    <p1510:client id="{2161F205-0124-7C9A-BDA9-636E5396C9C4}" v="3" dt="2020-11-16T21:04:50.048"/>
    <p1510:client id="{2D3F9B92-79B7-C0C5-53BD-88A9A5CE6537}" v="104" dt="2020-11-15T17:38:50.061"/>
    <p1510:client id="{31459422-BB77-4F07-A5DC-49D13CD7A97D}" v="44" dt="2020-11-15T15:11:58.019"/>
    <p1510:client id="{8E632D09-E916-868B-17DE-1BC281B6E1CC}" v="72" dt="2020-11-16T20:59:28.316"/>
    <p1510:client id="{E6128974-8298-BE0F-41B1-65164CF87E55}" v="420" dt="2020-11-15T19:10:42.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13.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966BB-529E-4D36-B584-6E18DC3F304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DF2DEC2-6F6A-49A5-9098-0297DEFD088C}">
      <dgm:prSet/>
      <dgm:spPr/>
      <dgm:t>
        <a:bodyPr/>
        <a:lstStyle/>
        <a:p>
          <a:r>
            <a:rPr lang="en-US"/>
            <a:t>CONTEXT</a:t>
          </a:r>
        </a:p>
      </dgm:t>
    </dgm:pt>
    <dgm:pt modelId="{22CD7E07-0126-48D3-8570-14C97EE5E693}" type="parTrans" cxnId="{0A23D951-639E-454E-99C9-030CB30282F2}">
      <dgm:prSet/>
      <dgm:spPr/>
      <dgm:t>
        <a:bodyPr/>
        <a:lstStyle/>
        <a:p>
          <a:endParaRPr lang="en-US"/>
        </a:p>
      </dgm:t>
    </dgm:pt>
    <dgm:pt modelId="{2A5E21A3-D73B-481B-BDDF-A1051C59E338}" type="sibTrans" cxnId="{0A23D951-639E-454E-99C9-030CB30282F2}">
      <dgm:prSet/>
      <dgm:spPr/>
      <dgm:t>
        <a:bodyPr/>
        <a:lstStyle/>
        <a:p>
          <a:endParaRPr lang="en-US"/>
        </a:p>
      </dgm:t>
    </dgm:pt>
    <dgm:pt modelId="{90D2E0B8-148B-4D50-986D-FA7E297AE634}">
      <dgm:prSet/>
      <dgm:spPr/>
      <dgm:t>
        <a:bodyPr/>
        <a:lstStyle/>
        <a:p>
          <a:r>
            <a:rPr lang="en-US"/>
            <a:t>CURRENT REALITY</a:t>
          </a:r>
        </a:p>
      </dgm:t>
    </dgm:pt>
    <dgm:pt modelId="{869881A2-F479-4E1D-9FA0-12C64990AB3F}" type="parTrans" cxnId="{526BC7A4-5485-47B1-B236-811E87D880C4}">
      <dgm:prSet/>
      <dgm:spPr/>
      <dgm:t>
        <a:bodyPr/>
        <a:lstStyle/>
        <a:p>
          <a:endParaRPr lang="en-US"/>
        </a:p>
      </dgm:t>
    </dgm:pt>
    <dgm:pt modelId="{0B2BE1F3-1D03-4E93-B55F-D49AFC81DFDE}" type="sibTrans" cxnId="{526BC7A4-5485-47B1-B236-811E87D880C4}">
      <dgm:prSet/>
      <dgm:spPr/>
      <dgm:t>
        <a:bodyPr/>
        <a:lstStyle/>
        <a:p>
          <a:endParaRPr lang="en-US"/>
        </a:p>
      </dgm:t>
    </dgm:pt>
    <dgm:pt modelId="{B33C89C9-A0FA-45DF-AB5A-4649ECDE2028}">
      <dgm:prSet/>
      <dgm:spPr/>
      <dgm:t>
        <a:bodyPr/>
        <a:lstStyle/>
        <a:p>
          <a:r>
            <a:rPr lang="en-US"/>
            <a:t>ANTICIPATED FOR THE FUTURE</a:t>
          </a:r>
        </a:p>
      </dgm:t>
    </dgm:pt>
    <dgm:pt modelId="{98E4C529-1F89-4516-8E05-79C47D5BF938}" type="parTrans" cxnId="{C0E6F8CC-7F06-4030-AA69-A78845066692}">
      <dgm:prSet/>
      <dgm:spPr/>
      <dgm:t>
        <a:bodyPr/>
        <a:lstStyle/>
        <a:p>
          <a:endParaRPr lang="en-US"/>
        </a:p>
      </dgm:t>
    </dgm:pt>
    <dgm:pt modelId="{3CFD308C-04F7-42B9-9F36-E6B0CB1292B3}" type="sibTrans" cxnId="{C0E6F8CC-7F06-4030-AA69-A78845066692}">
      <dgm:prSet/>
      <dgm:spPr/>
      <dgm:t>
        <a:bodyPr/>
        <a:lstStyle/>
        <a:p>
          <a:endParaRPr lang="en-US"/>
        </a:p>
      </dgm:t>
    </dgm:pt>
    <dgm:pt modelId="{22B81E53-9D9F-43E4-88C1-E02CA3ABA7A4}" type="pres">
      <dgm:prSet presAssocID="{74A966BB-529E-4D36-B584-6E18DC3F3043}" presName="hierChild1" presStyleCnt="0">
        <dgm:presLayoutVars>
          <dgm:chPref val="1"/>
          <dgm:dir/>
          <dgm:animOne val="branch"/>
          <dgm:animLvl val="lvl"/>
          <dgm:resizeHandles/>
        </dgm:presLayoutVars>
      </dgm:prSet>
      <dgm:spPr/>
    </dgm:pt>
    <dgm:pt modelId="{79DA7B27-4EE5-4B52-8A5E-DD75E61907CF}" type="pres">
      <dgm:prSet presAssocID="{FDF2DEC2-6F6A-49A5-9098-0297DEFD088C}" presName="hierRoot1" presStyleCnt="0"/>
      <dgm:spPr/>
    </dgm:pt>
    <dgm:pt modelId="{A932AEA1-3241-401F-B09C-7A10A30D468C}" type="pres">
      <dgm:prSet presAssocID="{FDF2DEC2-6F6A-49A5-9098-0297DEFD088C}" presName="composite" presStyleCnt="0"/>
      <dgm:spPr/>
    </dgm:pt>
    <dgm:pt modelId="{2E89FEBD-6A0E-41C3-925D-896E37F2B746}" type="pres">
      <dgm:prSet presAssocID="{FDF2DEC2-6F6A-49A5-9098-0297DEFD088C}" presName="background" presStyleLbl="node0" presStyleIdx="0" presStyleCnt="3"/>
      <dgm:spPr/>
    </dgm:pt>
    <dgm:pt modelId="{B6647DBC-6D40-4078-AC1C-0A1AC8E09FA4}" type="pres">
      <dgm:prSet presAssocID="{FDF2DEC2-6F6A-49A5-9098-0297DEFD088C}" presName="text" presStyleLbl="fgAcc0" presStyleIdx="0" presStyleCnt="3">
        <dgm:presLayoutVars>
          <dgm:chPref val="3"/>
        </dgm:presLayoutVars>
      </dgm:prSet>
      <dgm:spPr/>
    </dgm:pt>
    <dgm:pt modelId="{F24534BD-EC41-4467-8F62-28AED73374DF}" type="pres">
      <dgm:prSet presAssocID="{FDF2DEC2-6F6A-49A5-9098-0297DEFD088C}" presName="hierChild2" presStyleCnt="0"/>
      <dgm:spPr/>
    </dgm:pt>
    <dgm:pt modelId="{C73F27C4-6330-42B4-8DA7-90E28DDCFC3F}" type="pres">
      <dgm:prSet presAssocID="{90D2E0B8-148B-4D50-986D-FA7E297AE634}" presName="hierRoot1" presStyleCnt="0"/>
      <dgm:spPr/>
    </dgm:pt>
    <dgm:pt modelId="{FA4D1243-615B-4215-B79C-62B4CB1413EB}" type="pres">
      <dgm:prSet presAssocID="{90D2E0B8-148B-4D50-986D-FA7E297AE634}" presName="composite" presStyleCnt="0"/>
      <dgm:spPr/>
    </dgm:pt>
    <dgm:pt modelId="{8A12FF71-4767-44D6-BF79-9E6C18B44D12}" type="pres">
      <dgm:prSet presAssocID="{90D2E0B8-148B-4D50-986D-FA7E297AE634}" presName="background" presStyleLbl="node0" presStyleIdx="1" presStyleCnt="3"/>
      <dgm:spPr/>
    </dgm:pt>
    <dgm:pt modelId="{3B0ACA59-786A-486A-ADEB-D5F48DB993F1}" type="pres">
      <dgm:prSet presAssocID="{90D2E0B8-148B-4D50-986D-FA7E297AE634}" presName="text" presStyleLbl="fgAcc0" presStyleIdx="1" presStyleCnt="3">
        <dgm:presLayoutVars>
          <dgm:chPref val="3"/>
        </dgm:presLayoutVars>
      </dgm:prSet>
      <dgm:spPr/>
    </dgm:pt>
    <dgm:pt modelId="{91648624-90CB-42D4-AFBD-F7B34F8BAD98}" type="pres">
      <dgm:prSet presAssocID="{90D2E0B8-148B-4D50-986D-FA7E297AE634}" presName="hierChild2" presStyleCnt="0"/>
      <dgm:spPr/>
    </dgm:pt>
    <dgm:pt modelId="{C92089BD-7D72-4CCA-A964-CB9E3509AD09}" type="pres">
      <dgm:prSet presAssocID="{B33C89C9-A0FA-45DF-AB5A-4649ECDE2028}" presName="hierRoot1" presStyleCnt="0"/>
      <dgm:spPr/>
    </dgm:pt>
    <dgm:pt modelId="{7D541DCE-EB58-4A9D-8A06-ED3B67827EC7}" type="pres">
      <dgm:prSet presAssocID="{B33C89C9-A0FA-45DF-AB5A-4649ECDE2028}" presName="composite" presStyleCnt="0"/>
      <dgm:spPr/>
    </dgm:pt>
    <dgm:pt modelId="{019F5AF0-F72A-4EC1-8619-9295E82FD7FE}" type="pres">
      <dgm:prSet presAssocID="{B33C89C9-A0FA-45DF-AB5A-4649ECDE2028}" presName="background" presStyleLbl="node0" presStyleIdx="2" presStyleCnt="3"/>
      <dgm:spPr/>
    </dgm:pt>
    <dgm:pt modelId="{2B6C822F-3225-4787-AC70-48183AD23390}" type="pres">
      <dgm:prSet presAssocID="{B33C89C9-A0FA-45DF-AB5A-4649ECDE2028}" presName="text" presStyleLbl="fgAcc0" presStyleIdx="2" presStyleCnt="3">
        <dgm:presLayoutVars>
          <dgm:chPref val="3"/>
        </dgm:presLayoutVars>
      </dgm:prSet>
      <dgm:spPr/>
    </dgm:pt>
    <dgm:pt modelId="{B884522B-C8F4-456C-9078-6B157EC373A3}" type="pres">
      <dgm:prSet presAssocID="{B33C89C9-A0FA-45DF-AB5A-4649ECDE2028}" presName="hierChild2" presStyleCnt="0"/>
      <dgm:spPr/>
    </dgm:pt>
  </dgm:ptLst>
  <dgm:cxnLst>
    <dgm:cxn modelId="{47445920-64AD-4634-A998-AFC02B17E5CE}" type="presOf" srcId="{90D2E0B8-148B-4D50-986D-FA7E297AE634}" destId="{3B0ACA59-786A-486A-ADEB-D5F48DB993F1}" srcOrd="0" destOrd="0" presId="urn:microsoft.com/office/officeart/2005/8/layout/hierarchy1"/>
    <dgm:cxn modelId="{7FAA1324-3135-4C43-824A-6580709255B3}" type="presOf" srcId="{FDF2DEC2-6F6A-49A5-9098-0297DEFD088C}" destId="{B6647DBC-6D40-4078-AC1C-0A1AC8E09FA4}" srcOrd="0" destOrd="0" presId="urn:microsoft.com/office/officeart/2005/8/layout/hierarchy1"/>
    <dgm:cxn modelId="{A286AB2C-5F59-4ABC-8293-31D25A819877}" type="presOf" srcId="{B33C89C9-A0FA-45DF-AB5A-4649ECDE2028}" destId="{2B6C822F-3225-4787-AC70-48183AD23390}" srcOrd="0" destOrd="0" presId="urn:microsoft.com/office/officeart/2005/8/layout/hierarchy1"/>
    <dgm:cxn modelId="{0A23D951-639E-454E-99C9-030CB30282F2}" srcId="{74A966BB-529E-4D36-B584-6E18DC3F3043}" destId="{FDF2DEC2-6F6A-49A5-9098-0297DEFD088C}" srcOrd="0" destOrd="0" parTransId="{22CD7E07-0126-48D3-8570-14C97EE5E693}" sibTransId="{2A5E21A3-D73B-481B-BDDF-A1051C59E338}"/>
    <dgm:cxn modelId="{83A09056-AAE8-4867-9524-18318F70202A}" type="presOf" srcId="{74A966BB-529E-4D36-B584-6E18DC3F3043}" destId="{22B81E53-9D9F-43E4-88C1-E02CA3ABA7A4}" srcOrd="0" destOrd="0" presId="urn:microsoft.com/office/officeart/2005/8/layout/hierarchy1"/>
    <dgm:cxn modelId="{526BC7A4-5485-47B1-B236-811E87D880C4}" srcId="{74A966BB-529E-4D36-B584-6E18DC3F3043}" destId="{90D2E0B8-148B-4D50-986D-FA7E297AE634}" srcOrd="1" destOrd="0" parTransId="{869881A2-F479-4E1D-9FA0-12C64990AB3F}" sibTransId="{0B2BE1F3-1D03-4E93-B55F-D49AFC81DFDE}"/>
    <dgm:cxn modelId="{C0E6F8CC-7F06-4030-AA69-A78845066692}" srcId="{74A966BB-529E-4D36-B584-6E18DC3F3043}" destId="{B33C89C9-A0FA-45DF-AB5A-4649ECDE2028}" srcOrd="2" destOrd="0" parTransId="{98E4C529-1F89-4516-8E05-79C47D5BF938}" sibTransId="{3CFD308C-04F7-42B9-9F36-E6B0CB1292B3}"/>
    <dgm:cxn modelId="{1A72F8B2-999B-416D-97E3-031F66E66466}" type="presParOf" srcId="{22B81E53-9D9F-43E4-88C1-E02CA3ABA7A4}" destId="{79DA7B27-4EE5-4B52-8A5E-DD75E61907CF}" srcOrd="0" destOrd="0" presId="urn:microsoft.com/office/officeart/2005/8/layout/hierarchy1"/>
    <dgm:cxn modelId="{580C00F0-2A10-4DA6-B4DD-CAECE835D462}" type="presParOf" srcId="{79DA7B27-4EE5-4B52-8A5E-DD75E61907CF}" destId="{A932AEA1-3241-401F-B09C-7A10A30D468C}" srcOrd="0" destOrd="0" presId="urn:microsoft.com/office/officeart/2005/8/layout/hierarchy1"/>
    <dgm:cxn modelId="{0CEDE030-163C-4096-9016-E0E98DE594E3}" type="presParOf" srcId="{A932AEA1-3241-401F-B09C-7A10A30D468C}" destId="{2E89FEBD-6A0E-41C3-925D-896E37F2B746}" srcOrd="0" destOrd="0" presId="urn:microsoft.com/office/officeart/2005/8/layout/hierarchy1"/>
    <dgm:cxn modelId="{A1F8F5E8-125A-49B7-8FC4-2A30E627F688}" type="presParOf" srcId="{A932AEA1-3241-401F-B09C-7A10A30D468C}" destId="{B6647DBC-6D40-4078-AC1C-0A1AC8E09FA4}" srcOrd="1" destOrd="0" presId="urn:microsoft.com/office/officeart/2005/8/layout/hierarchy1"/>
    <dgm:cxn modelId="{7B70FAD4-A00E-48FE-BB96-A3BB75EC6A56}" type="presParOf" srcId="{79DA7B27-4EE5-4B52-8A5E-DD75E61907CF}" destId="{F24534BD-EC41-4467-8F62-28AED73374DF}" srcOrd="1" destOrd="0" presId="urn:microsoft.com/office/officeart/2005/8/layout/hierarchy1"/>
    <dgm:cxn modelId="{51F188B5-F66F-47C6-B46D-F2188F190B1A}" type="presParOf" srcId="{22B81E53-9D9F-43E4-88C1-E02CA3ABA7A4}" destId="{C73F27C4-6330-42B4-8DA7-90E28DDCFC3F}" srcOrd="1" destOrd="0" presId="urn:microsoft.com/office/officeart/2005/8/layout/hierarchy1"/>
    <dgm:cxn modelId="{FCF582EB-3510-41E1-99B9-BE6D900B1157}" type="presParOf" srcId="{C73F27C4-6330-42B4-8DA7-90E28DDCFC3F}" destId="{FA4D1243-615B-4215-B79C-62B4CB1413EB}" srcOrd="0" destOrd="0" presId="urn:microsoft.com/office/officeart/2005/8/layout/hierarchy1"/>
    <dgm:cxn modelId="{8C84BCB6-0636-4F1C-B606-193A6E7D4307}" type="presParOf" srcId="{FA4D1243-615B-4215-B79C-62B4CB1413EB}" destId="{8A12FF71-4767-44D6-BF79-9E6C18B44D12}" srcOrd="0" destOrd="0" presId="urn:microsoft.com/office/officeart/2005/8/layout/hierarchy1"/>
    <dgm:cxn modelId="{74CC142B-E6C8-4CF3-964F-CC185A225C9C}" type="presParOf" srcId="{FA4D1243-615B-4215-B79C-62B4CB1413EB}" destId="{3B0ACA59-786A-486A-ADEB-D5F48DB993F1}" srcOrd="1" destOrd="0" presId="urn:microsoft.com/office/officeart/2005/8/layout/hierarchy1"/>
    <dgm:cxn modelId="{A218FE4F-330C-4BE0-AEA2-BF301914F28D}" type="presParOf" srcId="{C73F27C4-6330-42B4-8DA7-90E28DDCFC3F}" destId="{91648624-90CB-42D4-AFBD-F7B34F8BAD98}" srcOrd="1" destOrd="0" presId="urn:microsoft.com/office/officeart/2005/8/layout/hierarchy1"/>
    <dgm:cxn modelId="{02B75BE0-0DDE-452D-B634-8145C16708C4}" type="presParOf" srcId="{22B81E53-9D9F-43E4-88C1-E02CA3ABA7A4}" destId="{C92089BD-7D72-4CCA-A964-CB9E3509AD09}" srcOrd="2" destOrd="0" presId="urn:microsoft.com/office/officeart/2005/8/layout/hierarchy1"/>
    <dgm:cxn modelId="{1F2C1BAC-58A2-4547-8069-B8230DF21D18}" type="presParOf" srcId="{C92089BD-7D72-4CCA-A964-CB9E3509AD09}" destId="{7D541DCE-EB58-4A9D-8A06-ED3B67827EC7}" srcOrd="0" destOrd="0" presId="urn:microsoft.com/office/officeart/2005/8/layout/hierarchy1"/>
    <dgm:cxn modelId="{0C719B9F-EC63-4DA2-B026-45E78422112B}" type="presParOf" srcId="{7D541DCE-EB58-4A9D-8A06-ED3B67827EC7}" destId="{019F5AF0-F72A-4EC1-8619-9295E82FD7FE}" srcOrd="0" destOrd="0" presId="urn:microsoft.com/office/officeart/2005/8/layout/hierarchy1"/>
    <dgm:cxn modelId="{F5A01316-F1AD-413E-BACF-6ABF08B02C4D}" type="presParOf" srcId="{7D541DCE-EB58-4A9D-8A06-ED3B67827EC7}" destId="{2B6C822F-3225-4787-AC70-48183AD23390}" srcOrd="1" destOrd="0" presId="urn:microsoft.com/office/officeart/2005/8/layout/hierarchy1"/>
    <dgm:cxn modelId="{8F163557-1F9C-454B-A146-BD5E9A10B0EC}" type="presParOf" srcId="{C92089BD-7D72-4CCA-A964-CB9E3509AD09}" destId="{B884522B-C8F4-456C-9078-6B157EC373A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B52FCE-753B-4BA7-A3DB-DC01DE2A18C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F00E9F8-DB04-4E8B-BFAC-C7A1D07B4D23}">
      <dgm:prSet/>
      <dgm:spPr/>
      <dgm:t>
        <a:bodyPr/>
        <a:lstStyle/>
        <a:p>
          <a:pPr>
            <a:defRPr cap="all"/>
          </a:pPr>
          <a:r>
            <a:rPr lang="en-US"/>
            <a:t>1. SAFETY</a:t>
          </a:r>
        </a:p>
      </dgm:t>
    </dgm:pt>
    <dgm:pt modelId="{00FD86B3-063A-4296-904D-B2FC36270D87}" type="parTrans" cxnId="{6429906F-9668-4388-8A54-920CC906A146}">
      <dgm:prSet/>
      <dgm:spPr/>
      <dgm:t>
        <a:bodyPr/>
        <a:lstStyle/>
        <a:p>
          <a:endParaRPr lang="en-US"/>
        </a:p>
      </dgm:t>
    </dgm:pt>
    <dgm:pt modelId="{CDF021C5-0535-4E70-9093-F35FD203E749}" type="sibTrans" cxnId="{6429906F-9668-4388-8A54-920CC906A146}">
      <dgm:prSet/>
      <dgm:spPr/>
      <dgm:t>
        <a:bodyPr/>
        <a:lstStyle/>
        <a:p>
          <a:endParaRPr lang="en-US"/>
        </a:p>
      </dgm:t>
    </dgm:pt>
    <dgm:pt modelId="{72EDBE66-176C-4558-99F5-E339B674A896}">
      <dgm:prSet/>
      <dgm:spPr/>
      <dgm:t>
        <a:bodyPr/>
        <a:lstStyle/>
        <a:p>
          <a:pPr>
            <a:defRPr cap="all"/>
          </a:pPr>
          <a:r>
            <a:rPr lang="en-US"/>
            <a:t>2. CHOICE</a:t>
          </a:r>
        </a:p>
      </dgm:t>
    </dgm:pt>
    <dgm:pt modelId="{098E1E83-EDB3-4324-A47D-9137726BF541}" type="parTrans" cxnId="{A2E7E627-B522-4A6B-87CB-259CEEFD94CE}">
      <dgm:prSet/>
      <dgm:spPr/>
      <dgm:t>
        <a:bodyPr/>
        <a:lstStyle/>
        <a:p>
          <a:endParaRPr lang="en-US"/>
        </a:p>
      </dgm:t>
    </dgm:pt>
    <dgm:pt modelId="{D2916358-CE22-4BAB-98A0-487B51CDEB1B}" type="sibTrans" cxnId="{A2E7E627-B522-4A6B-87CB-259CEEFD94CE}">
      <dgm:prSet/>
      <dgm:spPr/>
      <dgm:t>
        <a:bodyPr/>
        <a:lstStyle/>
        <a:p>
          <a:endParaRPr lang="en-US"/>
        </a:p>
      </dgm:t>
    </dgm:pt>
    <dgm:pt modelId="{2CD42129-293D-4583-ADCA-62C7D0B2812E}">
      <dgm:prSet/>
      <dgm:spPr/>
      <dgm:t>
        <a:bodyPr/>
        <a:lstStyle/>
        <a:p>
          <a:pPr>
            <a:defRPr cap="all"/>
          </a:pPr>
          <a:r>
            <a:rPr lang="en-US"/>
            <a:t>3. FLEXIBILITY</a:t>
          </a:r>
        </a:p>
      </dgm:t>
    </dgm:pt>
    <dgm:pt modelId="{65D5843A-F848-4CA3-88D8-F339630D206F}" type="parTrans" cxnId="{0ED0326E-EECC-4156-9384-22A38031F85F}">
      <dgm:prSet/>
      <dgm:spPr/>
      <dgm:t>
        <a:bodyPr/>
        <a:lstStyle/>
        <a:p>
          <a:endParaRPr lang="en-US"/>
        </a:p>
      </dgm:t>
    </dgm:pt>
    <dgm:pt modelId="{1C5AF4FE-AE84-40C6-AB8C-70760F22C15B}" type="sibTrans" cxnId="{0ED0326E-EECC-4156-9384-22A38031F85F}">
      <dgm:prSet/>
      <dgm:spPr/>
      <dgm:t>
        <a:bodyPr/>
        <a:lstStyle/>
        <a:p>
          <a:endParaRPr lang="en-US"/>
        </a:p>
      </dgm:t>
    </dgm:pt>
    <dgm:pt modelId="{4F4F8E9A-3D5D-4F98-937A-280020C8B8B9}" type="pres">
      <dgm:prSet presAssocID="{B3B52FCE-753B-4BA7-A3DB-DC01DE2A18C7}" presName="root" presStyleCnt="0">
        <dgm:presLayoutVars>
          <dgm:dir/>
          <dgm:resizeHandles val="exact"/>
        </dgm:presLayoutVars>
      </dgm:prSet>
      <dgm:spPr/>
    </dgm:pt>
    <dgm:pt modelId="{2C192CA9-89A0-45F3-8A78-F2F53618FF98}" type="pres">
      <dgm:prSet presAssocID="{1F00E9F8-DB04-4E8B-BFAC-C7A1D07B4D23}" presName="compNode" presStyleCnt="0"/>
      <dgm:spPr/>
    </dgm:pt>
    <dgm:pt modelId="{217DDF46-ACCF-4F20-A752-157EFD251277}" type="pres">
      <dgm:prSet presAssocID="{1F00E9F8-DB04-4E8B-BFAC-C7A1D07B4D23}" presName="iconBgRect" presStyleLbl="bgShp" presStyleIdx="0" presStyleCnt="3"/>
      <dgm:spPr>
        <a:prstGeom prst="round2DiagRect">
          <a:avLst>
            <a:gd name="adj1" fmla="val 29727"/>
            <a:gd name="adj2" fmla="val 0"/>
          </a:avLst>
        </a:prstGeom>
      </dgm:spPr>
    </dgm:pt>
    <dgm:pt modelId="{E74FA95B-21E0-4008-A21B-8CD1597E7D88}" type="pres">
      <dgm:prSet presAssocID="{1F00E9F8-DB04-4E8B-BFAC-C7A1D07B4D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BC0DDC94-7766-489F-AE23-FE44A1D23A19}" type="pres">
      <dgm:prSet presAssocID="{1F00E9F8-DB04-4E8B-BFAC-C7A1D07B4D23}" presName="spaceRect" presStyleCnt="0"/>
      <dgm:spPr/>
    </dgm:pt>
    <dgm:pt modelId="{803EA3F1-4BD5-4A1F-B514-5263EC3A5A71}" type="pres">
      <dgm:prSet presAssocID="{1F00E9F8-DB04-4E8B-BFAC-C7A1D07B4D23}" presName="textRect" presStyleLbl="revTx" presStyleIdx="0" presStyleCnt="3">
        <dgm:presLayoutVars>
          <dgm:chMax val="1"/>
          <dgm:chPref val="1"/>
        </dgm:presLayoutVars>
      </dgm:prSet>
      <dgm:spPr/>
    </dgm:pt>
    <dgm:pt modelId="{DDB4BE0E-D3BC-4E16-909B-56F3BA397F1A}" type="pres">
      <dgm:prSet presAssocID="{CDF021C5-0535-4E70-9093-F35FD203E749}" presName="sibTrans" presStyleCnt="0"/>
      <dgm:spPr/>
    </dgm:pt>
    <dgm:pt modelId="{F8F4EBCF-8AC8-4B61-B5A7-0BB242D4F7C7}" type="pres">
      <dgm:prSet presAssocID="{72EDBE66-176C-4558-99F5-E339B674A896}" presName="compNode" presStyleCnt="0"/>
      <dgm:spPr/>
    </dgm:pt>
    <dgm:pt modelId="{EDDC207D-4A5C-4A9B-B92A-D002BE508A00}" type="pres">
      <dgm:prSet presAssocID="{72EDBE66-176C-4558-99F5-E339B674A896}" presName="iconBgRect" presStyleLbl="bgShp" presStyleIdx="1" presStyleCnt="3"/>
      <dgm:spPr>
        <a:prstGeom prst="round2DiagRect">
          <a:avLst>
            <a:gd name="adj1" fmla="val 29727"/>
            <a:gd name="adj2" fmla="val 0"/>
          </a:avLst>
        </a:prstGeom>
      </dgm:spPr>
    </dgm:pt>
    <dgm:pt modelId="{BB16FAEF-B17D-4929-83D1-89F055E5B561}" type="pres">
      <dgm:prSet presAssocID="{72EDBE66-176C-4558-99F5-E339B674A8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3E4E8506-DEEF-4A52-A8A7-EF1DBE4FFF52}" type="pres">
      <dgm:prSet presAssocID="{72EDBE66-176C-4558-99F5-E339B674A896}" presName="spaceRect" presStyleCnt="0"/>
      <dgm:spPr/>
    </dgm:pt>
    <dgm:pt modelId="{F5F68CB6-608F-416F-B70C-ACB8710C9E4F}" type="pres">
      <dgm:prSet presAssocID="{72EDBE66-176C-4558-99F5-E339B674A896}" presName="textRect" presStyleLbl="revTx" presStyleIdx="1" presStyleCnt="3">
        <dgm:presLayoutVars>
          <dgm:chMax val="1"/>
          <dgm:chPref val="1"/>
        </dgm:presLayoutVars>
      </dgm:prSet>
      <dgm:spPr/>
    </dgm:pt>
    <dgm:pt modelId="{C23DE33D-D669-47CF-8CB4-8498BF083AB8}" type="pres">
      <dgm:prSet presAssocID="{D2916358-CE22-4BAB-98A0-487B51CDEB1B}" presName="sibTrans" presStyleCnt="0"/>
      <dgm:spPr/>
    </dgm:pt>
    <dgm:pt modelId="{3828ECB2-29C4-413D-8412-94897E1C9613}" type="pres">
      <dgm:prSet presAssocID="{2CD42129-293D-4583-ADCA-62C7D0B2812E}" presName="compNode" presStyleCnt="0"/>
      <dgm:spPr/>
    </dgm:pt>
    <dgm:pt modelId="{449E04CE-32A2-4AA2-B499-5423678D7675}" type="pres">
      <dgm:prSet presAssocID="{2CD42129-293D-4583-ADCA-62C7D0B2812E}" presName="iconBgRect" presStyleLbl="bgShp" presStyleIdx="2" presStyleCnt="3"/>
      <dgm:spPr>
        <a:prstGeom prst="round2DiagRect">
          <a:avLst>
            <a:gd name="adj1" fmla="val 29727"/>
            <a:gd name="adj2" fmla="val 0"/>
          </a:avLst>
        </a:prstGeom>
      </dgm:spPr>
    </dgm:pt>
    <dgm:pt modelId="{B87DB498-F0E5-4CAD-AB8B-54B8E6D5A4D6}" type="pres">
      <dgm:prSet presAssocID="{2CD42129-293D-4583-ADCA-62C7D0B281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scle Arm"/>
        </a:ext>
      </dgm:extLst>
    </dgm:pt>
    <dgm:pt modelId="{15445382-7A61-4464-97C5-805AF96AD2CE}" type="pres">
      <dgm:prSet presAssocID="{2CD42129-293D-4583-ADCA-62C7D0B2812E}" presName="spaceRect" presStyleCnt="0"/>
      <dgm:spPr/>
    </dgm:pt>
    <dgm:pt modelId="{1F185A3B-F811-43F3-9D65-4312CA3C9FD2}" type="pres">
      <dgm:prSet presAssocID="{2CD42129-293D-4583-ADCA-62C7D0B2812E}" presName="textRect" presStyleLbl="revTx" presStyleIdx="2" presStyleCnt="3">
        <dgm:presLayoutVars>
          <dgm:chMax val="1"/>
          <dgm:chPref val="1"/>
        </dgm:presLayoutVars>
      </dgm:prSet>
      <dgm:spPr/>
    </dgm:pt>
  </dgm:ptLst>
  <dgm:cxnLst>
    <dgm:cxn modelId="{24B17711-414B-4F28-B16B-6C7E2FED5772}" type="presOf" srcId="{B3B52FCE-753B-4BA7-A3DB-DC01DE2A18C7}" destId="{4F4F8E9A-3D5D-4F98-937A-280020C8B8B9}" srcOrd="0" destOrd="0" presId="urn:microsoft.com/office/officeart/2018/5/layout/IconLeafLabelList"/>
    <dgm:cxn modelId="{A2E7E627-B522-4A6B-87CB-259CEEFD94CE}" srcId="{B3B52FCE-753B-4BA7-A3DB-DC01DE2A18C7}" destId="{72EDBE66-176C-4558-99F5-E339B674A896}" srcOrd="1" destOrd="0" parTransId="{098E1E83-EDB3-4324-A47D-9137726BF541}" sibTransId="{D2916358-CE22-4BAB-98A0-487B51CDEB1B}"/>
    <dgm:cxn modelId="{DF1B323C-B08D-4E80-B7A7-BB5EA6FF2300}" type="presOf" srcId="{1F00E9F8-DB04-4E8B-BFAC-C7A1D07B4D23}" destId="{803EA3F1-4BD5-4A1F-B514-5263EC3A5A71}" srcOrd="0" destOrd="0" presId="urn:microsoft.com/office/officeart/2018/5/layout/IconLeafLabelList"/>
    <dgm:cxn modelId="{0ED0326E-EECC-4156-9384-22A38031F85F}" srcId="{B3B52FCE-753B-4BA7-A3DB-DC01DE2A18C7}" destId="{2CD42129-293D-4583-ADCA-62C7D0B2812E}" srcOrd="2" destOrd="0" parTransId="{65D5843A-F848-4CA3-88D8-F339630D206F}" sibTransId="{1C5AF4FE-AE84-40C6-AB8C-70760F22C15B}"/>
    <dgm:cxn modelId="{6429906F-9668-4388-8A54-920CC906A146}" srcId="{B3B52FCE-753B-4BA7-A3DB-DC01DE2A18C7}" destId="{1F00E9F8-DB04-4E8B-BFAC-C7A1D07B4D23}" srcOrd="0" destOrd="0" parTransId="{00FD86B3-063A-4296-904D-B2FC36270D87}" sibTransId="{CDF021C5-0535-4E70-9093-F35FD203E749}"/>
    <dgm:cxn modelId="{B5956ED1-3330-4CA3-8D3E-E8909933B5F6}" type="presOf" srcId="{2CD42129-293D-4583-ADCA-62C7D0B2812E}" destId="{1F185A3B-F811-43F3-9D65-4312CA3C9FD2}" srcOrd="0" destOrd="0" presId="urn:microsoft.com/office/officeart/2018/5/layout/IconLeafLabelList"/>
    <dgm:cxn modelId="{6410EBF6-FC48-4A8E-B92F-F84279C01BED}" type="presOf" srcId="{72EDBE66-176C-4558-99F5-E339B674A896}" destId="{F5F68CB6-608F-416F-B70C-ACB8710C9E4F}" srcOrd="0" destOrd="0" presId="urn:microsoft.com/office/officeart/2018/5/layout/IconLeafLabelList"/>
    <dgm:cxn modelId="{56CA6DAB-B74C-47F3-945D-5D81FA518C31}" type="presParOf" srcId="{4F4F8E9A-3D5D-4F98-937A-280020C8B8B9}" destId="{2C192CA9-89A0-45F3-8A78-F2F53618FF98}" srcOrd="0" destOrd="0" presId="urn:microsoft.com/office/officeart/2018/5/layout/IconLeafLabelList"/>
    <dgm:cxn modelId="{DDFEC6B7-79A1-49CD-A2CB-9C2136CAAEDE}" type="presParOf" srcId="{2C192CA9-89A0-45F3-8A78-F2F53618FF98}" destId="{217DDF46-ACCF-4F20-A752-157EFD251277}" srcOrd="0" destOrd="0" presId="urn:microsoft.com/office/officeart/2018/5/layout/IconLeafLabelList"/>
    <dgm:cxn modelId="{83737C4E-C853-4040-AC58-D86387C35C2C}" type="presParOf" srcId="{2C192CA9-89A0-45F3-8A78-F2F53618FF98}" destId="{E74FA95B-21E0-4008-A21B-8CD1597E7D88}" srcOrd="1" destOrd="0" presId="urn:microsoft.com/office/officeart/2018/5/layout/IconLeafLabelList"/>
    <dgm:cxn modelId="{F21FAAB5-AA8F-42B3-A400-144736381EE7}" type="presParOf" srcId="{2C192CA9-89A0-45F3-8A78-F2F53618FF98}" destId="{BC0DDC94-7766-489F-AE23-FE44A1D23A19}" srcOrd="2" destOrd="0" presId="urn:microsoft.com/office/officeart/2018/5/layout/IconLeafLabelList"/>
    <dgm:cxn modelId="{6E48E4B8-38F4-4D59-9C05-A88DCE949F78}" type="presParOf" srcId="{2C192CA9-89A0-45F3-8A78-F2F53618FF98}" destId="{803EA3F1-4BD5-4A1F-B514-5263EC3A5A71}" srcOrd="3" destOrd="0" presId="urn:microsoft.com/office/officeart/2018/5/layout/IconLeafLabelList"/>
    <dgm:cxn modelId="{F5C08416-059C-4E68-A677-FA70BC7D3CC4}" type="presParOf" srcId="{4F4F8E9A-3D5D-4F98-937A-280020C8B8B9}" destId="{DDB4BE0E-D3BC-4E16-909B-56F3BA397F1A}" srcOrd="1" destOrd="0" presId="urn:microsoft.com/office/officeart/2018/5/layout/IconLeafLabelList"/>
    <dgm:cxn modelId="{AB1C4306-EEB3-4CFB-9286-7EE3481889C1}" type="presParOf" srcId="{4F4F8E9A-3D5D-4F98-937A-280020C8B8B9}" destId="{F8F4EBCF-8AC8-4B61-B5A7-0BB242D4F7C7}" srcOrd="2" destOrd="0" presId="urn:microsoft.com/office/officeart/2018/5/layout/IconLeafLabelList"/>
    <dgm:cxn modelId="{21F3FDFA-4F27-49EC-9206-F4DB88C6CA84}" type="presParOf" srcId="{F8F4EBCF-8AC8-4B61-B5A7-0BB242D4F7C7}" destId="{EDDC207D-4A5C-4A9B-B92A-D002BE508A00}" srcOrd="0" destOrd="0" presId="urn:microsoft.com/office/officeart/2018/5/layout/IconLeafLabelList"/>
    <dgm:cxn modelId="{322CCA36-B495-40C8-B097-0E88C8A32BDF}" type="presParOf" srcId="{F8F4EBCF-8AC8-4B61-B5A7-0BB242D4F7C7}" destId="{BB16FAEF-B17D-4929-83D1-89F055E5B561}" srcOrd="1" destOrd="0" presId="urn:microsoft.com/office/officeart/2018/5/layout/IconLeafLabelList"/>
    <dgm:cxn modelId="{1090AD91-7DF4-4341-9509-23E22CB8D0D0}" type="presParOf" srcId="{F8F4EBCF-8AC8-4B61-B5A7-0BB242D4F7C7}" destId="{3E4E8506-DEEF-4A52-A8A7-EF1DBE4FFF52}" srcOrd="2" destOrd="0" presId="urn:microsoft.com/office/officeart/2018/5/layout/IconLeafLabelList"/>
    <dgm:cxn modelId="{59343347-424B-4704-83A9-F0997A2AF141}" type="presParOf" srcId="{F8F4EBCF-8AC8-4B61-B5A7-0BB242D4F7C7}" destId="{F5F68CB6-608F-416F-B70C-ACB8710C9E4F}" srcOrd="3" destOrd="0" presId="urn:microsoft.com/office/officeart/2018/5/layout/IconLeafLabelList"/>
    <dgm:cxn modelId="{82ED9AAA-A4DB-4342-A108-A0B0F89C5BEE}" type="presParOf" srcId="{4F4F8E9A-3D5D-4F98-937A-280020C8B8B9}" destId="{C23DE33D-D669-47CF-8CB4-8498BF083AB8}" srcOrd="3" destOrd="0" presId="urn:microsoft.com/office/officeart/2018/5/layout/IconLeafLabelList"/>
    <dgm:cxn modelId="{5F6CC13B-084C-43DD-985F-9F6F039E1BCC}" type="presParOf" srcId="{4F4F8E9A-3D5D-4F98-937A-280020C8B8B9}" destId="{3828ECB2-29C4-413D-8412-94897E1C9613}" srcOrd="4" destOrd="0" presId="urn:microsoft.com/office/officeart/2018/5/layout/IconLeafLabelList"/>
    <dgm:cxn modelId="{9FB794DF-18B2-4935-93C6-93184E947E60}" type="presParOf" srcId="{3828ECB2-29C4-413D-8412-94897E1C9613}" destId="{449E04CE-32A2-4AA2-B499-5423678D7675}" srcOrd="0" destOrd="0" presId="urn:microsoft.com/office/officeart/2018/5/layout/IconLeafLabelList"/>
    <dgm:cxn modelId="{F53F8197-26E1-46CF-98B9-DC8D21B01D5D}" type="presParOf" srcId="{3828ECB2-29C4-413D-8412-94897E1C9613}" destId="{B87DB498-F0E5-4CAD-AB8B-54B8E6D5A4D6}" srcOrd="1" destOrd="0" presId="urn:microsoft.com/office/officeart/2018/5/layout/IconLeafLabelList"/>
    <dgm:cxn modelId="{9C07E403-569D-4F50-BA1C-5549811BA990}" type="presParOf" srcId="{3828ECB2-29C4-413D-8412-94897E1C9613}" destId="{15445382-7A61-4464-97C5-805AF96AD2CE}" srcOrd="2" destOrd="0" presId="urn:microsoft.com/office/officeart/2018/5/layout/IconLeafLabelList"/>
    <dgm:cxn modelId="{40B3F75A-2E54-405A-9806-DFABE67624CD}" type="presParOf" srcId="{3828ECB2-29C4-413D-8412-94897E1C9613}" destId="{1F185A3B-F811-43F3-9D65-4312CA3C9FD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7232D7-9B45-4143-928D-049E1F19B4E3}"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1C48F07E-FF04-4C55-ADC4-F1FEEDBF298A}">
      <dgm:prSet/>
      <dgm:spPr/>
      <dgm:t>
        <a:bodyPr/>
        <a:lstStyle/>
        <a:p>
          <a:r>
            <a:rPr lang="en-US"/>
            <a:t>TUTORING SERVICES</a:t>
          </a:r>
        </a:p>
      </dgm:t>
    </dgm:pt>
    <dgm:pt modelId="{6CF0496A-E816-4A21-996E-B4B3099CED23}" type="parTrans" cxnId="{61F3D7A4-C053-46C7-B92D-71BD98AA8682}">
      <dgm:prSet/>
      <dgm:spPr/>
      <dgm:t>
        <a:bodyPr/>
        <a:lstStyle/>
        <a:p>
          <a:endParaRPr lang="en-US"/>
        </a:p>
      </dgm:t>
    </dgm:pt>
    <dgm:pt modelId="{658A5A8B-0D21-441C-BB49-428E67E3AF87}" type="sibTrans" cxnId="{61F3D7A4-C053-46C7-B92D-71BD98AA8682}">
      <dgm:prSet/>
      <dgm:spPr/>
      <dgm:t>
        <a:bodyPr/>
        <a:lstStyle/>
        <a:p>
          <a:endParaRPr lang="en-US"/>
        </a:p>
      </dgm:t>
    </dgm:pt>
    <dgm:pt modelId="{5EB460CC-60CA-4929-9297-E126C8E8C0DF}">
      <dgm:prSet/>
      <dgm:spPr/>
      <dgm:t>
        <a:bodyPr/>
        <a:lstStyle/>
        <a:p>
          <a:r>
            <a:rPr lang="en-US"/>
            <a:t>SKILLS-CENTERS LINKS</a:t>
          </a:r>
        </a:p>
      </dgm:t>
    </dgm:pt>
    <dgm:pt modelId="{86E36131-4301-4DA4-8964-EF71F3276A9C}" type="parTrans" cxnId="{0FBCB636-4198-4CDD-AFA9-55051439B79A}">
      <dgm:prSet/>
      <dgm:spPr/>
      <dgm:t>
        <a:bodyPr/>
        <a:lstStyle/>
        <a:p>
          <a:endParaRPr lang="en-US"/>
        </a:p>
      </dgm:t>
    </dgm:pt>
    <dgm:pt modelId="{6BAF552F-4310-45E1-975B-D82205A3655B}" type="sibTrans" cxnId="{0FBCB636-4198-4CDD-AFA9-55051439B79A}">
      <dgm:prSet/>
      <dgm:spPr/>
      <dgm:t>
        <a:bodyPr/>
        <a:lstStyle/>
        <a:p>
          <a:endParaRPr lang="en-US"/>
        </a:p>
      </dgm:t>
    </dgm:pt>
    <dgm:pt modelId="{2B39316B-0640-46A6-AC3B-AC859E290E62}">
      <dgm:prSet/>
      <dgm:spPr/>
      <dgm:t>
        <a:bodyPr/>
        <a:lstStyle/>
        <a:p>
          <a:r>
            <a:rPr lang="en-US"/>
            <a:t>REMOTE TEACHERS EXTRA HELP SESSIONS</a:t>
          </a:r>
        </a:p>
      </dgm:t>
    </dgm:pt>
    <dgm:pt modelId="{AC248827-4F21-4061-986F-31A7362C4EF5}" type="parTrans" cxnId="{AACEB0B5-4B09-4713-B47D-3F5CE1F8DA3A}">
      <dgm:prSet/>
      <dgm:spPr/>
      <dgm:t>
        <a:bodyPr/>
        <a:lstStyle/>
        <a:p>
          <a:endParaRPr lang="en-US"/>
        </a:p>
      </dgm:t>
    </dgm:pt>
    <dgm:pt modelId="{86DD9AAF-4C8F-455E-A688-7DD46B344D2C}" type="sibTrans" cxnId="{AACEB0B5-4B09-4713-B47D-3F5CE1F8DA3A}">
      <dgm:prSet/>
      <dgm:spPr/>
      <dgm:t>
        <a:bodyPr/>
        <a:lstStyle/>
        <a:p>
          <a:endParaRPr lang="en-US"/>
        </a:p>
      </dgm:t>
    </dgm:pt>
    <dgm:pt modelId="{706CB2F2-18A0-42D5-9681-268A3413DFB1}">
      <dgm:prSet/>
      <dgm:spPr/>
      <dgm:t>
        <a:bodyPr/>
        <a:lstStyle/>
        <a:p>
          <a:r>
            <a:rPr lang="en-US"/>
            <a:t>DAILY CHECK-INS BY OFFICE STAFF</a:t>
          </a:r>
        </a:p>
      </dgm:t>
    </dgm:pt>
    <dgm:pt modelId="{DA8ED3EE-5500-4872-ADA8-8B92EA9D31F6}" type="parTrans" cxnId="{15A56A7D-ABA5-4E8B-B2AA-28492F0C645A}">
      <dgm:prSet/>
      <dgm:spPr/>
      <dgm:t>
        <a:bodyPr/>
        <a:lstStyle/>
        <a:p>
          <a:endParaRPr lang="en-US"/>
        </a:p>
      </dgm:t>
    </dgm:pt>
    <dgm:pt modelId="{CF26A263-7E9F-4B41-95EE-692074249C45}" type="sibTrans" cxnId="{15A56A7D-ABA5-4E8B-B2AA-28492F0C645A}">
      <dgm:prSet/>
      <dgm:spPr/>
      <dgm:t>
        <a:bodyPr/>
        <a:lstStyle/>
        <a:p>
          <a:endParaRPr lang="en-US"/>
        </a:p>
      </dgm:t>
    </dgm:pt>
    <dgm:pt modelId="{3EF43119-038B-4E97-8775-5042F5192290}">
      <dgm:prSet/>
      <dgm:spPr/>
      <dgm:t>
        <a:bodyPr/>
        <a:lstStyle/>
        <a:p>
          <a:r>
            <a:rPr lang="en-US"/>
            <a:t>COMPASS HOMEROOM TEACHER/GUIDANCE FOLLOW-UP</a:t>
          </a:r>
        </a:p>
      </dgm:t>
    </dgm:pt>
    <dgm:pt modelId="{EC7E79CF-DB9E-4EB7-91FD-603F8519D8F8}" type="parTrans" cxnId="{6E3B8884-6D72-418F-BF85-69874B677F04}">
      <dgm:prSet/>
      <dgm:spPr/>
      <dgm:t>
        <a:bodyPr/>
        <a:lstStyle/>
        <a:p>
          <a:endParaRPr lang="en-US"/>
        </a:p>
      </dgm:t>
    </dgm:pt>
    <dgm:pt modelId="{21E53FC2-4C90-46FB-B566-2BE2F1EC9E81}" type="sibTrans" cxnId="{6E3B8884-6D72-418F-BF85-69874B677F04}">
      <dgm:prSet/>
      <dgm:spPr/>
      <dgm:t>
        <a:bodyPr/>
        <a:lstStyle/>
        <a:p>
          <a:endParaRPr lang="en-US"/>
        </a:p>
      </dgm:t>
    </dgm:pt>
    <dgm:pt modelId="{D8AED924-02F1-46C0-9CDD-9ABCE9AB2BDF}">
      <dgm:prSet/>
      <dgm:spPr/>
      <dgm:t>
        <a:bodyPr/>
        <a:lstStyle/>
        <a:p>
          <a:r>
            <a:rPr lang="en-US"/>
            <a:t>EXECUTIVE FUNCTIONING SESSIONS/FOCUS </a:t>
          </a:r>
        </a:p>
      </dgm:t>
    </dgm:pt>
    <dgm:pt modelId="{3815B8DF-9757-401A-8F2F-9FFEB8118769}" type="parTrans" cxnId="{60EB7829-B6F0-4146-8E8A-440895BFBBA8}">
      <dgm:prSet/>
      <dgm:spPr/>
      <dgm:t>
        <a:bodyPr/>
        <a:lstStyle/>
        <a:p>
          <a:endParaRPr lang="en-US"/>
        </a:p>
      </dgm:t>
    </dgm:pt>
    <dgm:pt modelId="{AEEFD0CE-98B8-49B8-8ECC-531A41ABEAFA}" type="sibTrans" cxnId="{60EB7829-B6F0-4146-8E8A-440895BFBBA8}">
      <dgm:prSet/>
      <dgm:spPr/>
      <dgm:t>
        <a:bodyPr/>
        <a:lstStyle/>
        <a:p>
          <a:endParaRPr lang="en-US"/>
        </a:p>
      </dgm:t>
    </dgm:pt>
    <dgm:pt modelId="{55612F3D-20E4-4701-BEE2-12681EC6BC97}">
      <dgm:prSet/>
      <dgm:spPr/>
      <dgm:t>
        <a:bodyPr/>
        <a:lstStyle/>
        <a:p>
          <a:r>
            <a:rPr lang="en-US"/>
            <a:t>MIGRATION TO CANVAS</a:t>
          </a:r>
        </a:p>
      </dgm:t>
    </dgm:pt>
    <dgm:pt modelId="{105860ED-6301-40E8-8120-7621C4A47DD3}" type="parTrans" cxnId="{9FD3754D-BC96-49AC-A6BF-EDAA19CE45B7}">
      <dgm:prSet/>
      <dgm:spPr/>
      <dgm:t>
        <a:bodyPr/>
        <a:lstStyle/>
        <a:p>
          <a:endParaRPr lang="en-US"/>
        </a:p>
      </dgm:t>
    </dgm:pt>
    <dgm:pt modelId="{DAD4F952-4431-40DB-8002-BD02FE421EE4}" type="sibTrans" cxnId="{9FD3754D-BC96-49AC-A6BF-EDAA19CE45B7}">
      <dgm:prSet/>
      <dgm:spPr/>
      <dgm:t>
        <a:bodyPr/>
        <a:lstStyle/>
        <a:p>
          <a:endParaRPr lang="en-US"/>
        </a:p>
      </dgm:t>
    </dgm:pt>
    <dgm:pt modelId="{5249B29D-12A7-4F3F-A8CC-6839C32A6D09}" type="pres">
      <dgm:prSet presAssocID="{1D7232D7-9B45-4143-928D-049E1F19B4E3}" presName="diagram" presStyleCnt="0">
        <dgm:presLayoutVars>
          <dgm:dir/>
          <dgm:resizeHandles val="exact"/>
        </dgm:presLayoutVars>
      </dgm:prSet>
      <dgm:spPr/>
    </dgm:pt>
    <dgm:pt modelId="{F9E60ED4-58F7-473F-B5B0-F395198164AE}" type="pres">
      <dgm:prSet presAssocID="{1C48F07E-FF04-4C55-ADC4-F1FEEDBF298A}" presName="node" presStyleLbl="node1" presStyleIdx="0" presStyleCnt="7">
        <dgm:presLayoutVars>
          <dgm:bulletEnabled val="1"/>
        </dgm:presLayoutVars>
      </dgm:prSet>
      <dgm:spPr/>
    </dgm:pt>
    <dgm:pt modelId="{624B277C-51BA-450B-AF69-6B0D62298273}" type="pres">
      <dgm:prSet presAssocID="{658A5A8B-0D21-441C-BB49-428E67E3AF87}" presName="sibTrans" presStyleCnt="0"/>
      <dgm:spPr/>
    </dgm:pt>
    <dgm:pt modelId="{1AC57378-9539-4884-BFD8-3D2F458523B9}" type="pres">
      <dgm:prSet presAssocID="{5EB460CC-60CA-4929-9297-E126C8E8C0DF}" presName="node" presStyleLbl="node1" presStyleIdx="1" presStyleCnt="7">
        <dgm:presLayoutVars>
          <dgm:bulletEnabled val="1"/>
        </dgm:presLayoutVars>
      </dgm:prSet>
      <dgm:spPr/>
    </dgm:pt>
    <dgm:pt modelId="{74393252-B952-4F31-8247-96D37320EC71}" type="pres">
      <dgm:prSet presAssocID="{6BAF552F-4310-45E1-975B-D82205A3655B}" presName="sibTrans" presStyleCnt="0"/>
      <dgm:spPr/>
    </dgm:pt>
    <dgm:pt modelId="{99B1F432-9823-4611-96A2-B4585B4E19B8}" type="pres">
      <dgm:prSet presAssocID="{2B39316B-0640-46A6-AC3B-AC859E290E62}" presName="node" presStyleLbl="node1" presStyleIdx="2" presStyleCnt="7">
        <dgm:presLayoutVars>
          <dgm:bulletEnabled val="1"/>
        </dgm:presLayoutVars>
      </dgm:prSet>
      <dgm:spPr/>
    </dgm:pt>
    <dgm:pt modelId="{373F1B7D-209A-430D-9D83-4376FC50B7F5}" type="pres">
      <dgm:prSet presAssocID="{86DD9AAF-4C8F-455E-A688-7DD46B344D2C}" presName="sibTrans" presStyleCnt="0"/>
      <dgm:spPr/>
    </dgm:pt>
    <dgm:pt modelId="{F6289844-D048-4564-BCB4-210F91C8A757}" type="pres">
      <dgm:prSet presAssocID="{706CB2F2-18A0-42D5-9681-268A3413DFB1}" presName="node" presStyleLbl="node1" presStyleIdx="3" presStyleCnt="7">
        <dgm:presLayoutVars>
          <dgm:bulletEnabled val="1"/>
        </dgm:presLayoutVars>
      </dgm:prSet>
      <dgm:spPr/>
    </dgm:pt>
    <dgm:pt modelId="{EE134C5F-BCE1-4D75-9B2B-060D818EA841}" type="pres">
      <dgm:prSet presAssocID="{CF26A263-7E9F-4B41-95EE-692074249C45}" presName="sibTrans" presStyleCnt="0"/>
      <dgm:spPr/>
    </dgm:pt>
    <dgm:pt modelId="{077F5861-C884-4FEE-A2BA-49D35E0A2EC5}" type="pres">
      <dgm:prSet presAssocID="{3EF43119-038B-4E97-8775-5042F5192290}" presName="node" presStyleLbl="node1" presStyleIdx="4" presStyleCnt="7">
        <dgm:presLayoutVars>
          <dgm:bulletEnabled val="1"/>
        </dgm:presLayoutVars>
      </dgm:prSet>
      <dgm:spPr/>
    </dgm:pt>
    <dgm:pt modelId="{10AC0781-306D-420A-B7D8-1F6162C7BC61}" type="pres">
      <dgm:prSet presAssocID="{21E53FC2-4C90-46FB-B566-2BE2F1EC9E81}" presName="sibTrans" presStyleCnt="0"/>
      <dgm:spPr/>
    </dgm:pt>
    <dgm:pt modelId="{4635650C-E851-4B84-90CC-B9A1C0977736}" type="pres">
      <dgm:prSet presAssocID="{D8AED924-02F1-46C0-9CDD-9ABCE9AB2BDF}" presName="node" presStyleLbl="node1" presStyleIdx="5" presStyleCnt="7">
        <dgm:presLayoutVars>
          <dgm:bulletEnabled val="1"/>
        </dgm:presLayoutVars>
      </dgm:prSet>
      <dgm:spPr/>
    </dgm:pt>
    <dgm:pt modelId="{F834D7A7-FC38-48F3-8372-E0E2B6AABC88}" type="pres">
      <dgm:prSet presAssocID="{AEEFD0CE-98B8-49B8-8ECC-531A41ABEAFA}" presName="sibTrans" presStyleCnt="0"/>
      <dgm:spPr/>
    </dgm:pt>
    <dgm:pt modelId="{50CDA17A-2401-48ED-AB1F-052671F37A88}" type="pres">
      <dgm:prSet presAssocID="{55612F3D-20E4-4701-BEE2-12681EC6BC97}" presName="node" presStyleLbl="node1" presStyleIdx="6" presStyleCnt="7">
        <dgm:presLayoutVars>
          <dgm:bulletEnabled val="1"/>
        </dgm:presLayoutVars>
      </dgm:prSet>
      <dgm:spPr/>
    </dgm:pt>
  </dgm:ptLst>
  <dgm:cxnLst>
    <dgm:cxn modelId="{2C4C3619-4FF7-4A47-A796-F19414849585}" type="presOf" srcId="{55612F3D-20E4-4701-BEE2-12681EC6BC97}" destId="{50CDA17A-2401-48ED-AB1F-052671F37A88}" srcOrd="0" destOrd="0" presId="urn:microsoft.com/office/officeart/2005/8/layout/default"/>
    <dgm:cxn modelId="{843B3A23-CEDD-4DCA-B440-84FB94FCD798}" type="presOf" srcId="{3EF43119-038B-4E97-8775-5042F5192290}" destId="{077F5861-C884-4FEE-A2BA-49D35E0A2EC5}" srcOrd="0" destOrd="0" presId="urn:microsoft.com/office/officeart/2005/8/layout/default"/>
    <dgm:cxn modelId="{60EB7829-B6F0-4146-8E8A-440895BFBBA8}" srcId="{1D7232D7-9B45-4143-928D-049E1F19B4E3}" destId="{D8AED924-02F1-46C0-9CDD-9ABCE9AB2BDF}" srcOrd="5" destOrd="0" parTransId="{3815B8DF-9757-401A-8F2F-9FFEB8118769}" sibTransId="{AEEFD0CE-98B8-49B8-8ECC-531A41ABEAFA}"/>
    <dgm:cxn modelId="{8CBBAA2E-9B38-4399-835E-464DB1D5CD32}" type="presOf" srcId="{1D7232D7-9B45-4143-928D-049E1F19B4E3}" destId="{5249B29D-12A7-4F3F-A8CC-6839C32A6D09}" srcOrd="0" destOrd="0" presId="urn:microsoft.com/office/officeart/2005/8/layout/default"/>
    <dgm:cxn modelId="{0FBCB636-4198-4CDD-AFA9-55051439B79A}" srcId="{1D7232D7-9B45-4143-928D-049E1F19B4E3}" destId="{5EB460CC-60CA-4929-9297-E126C8E8C0DF}" srcOrd="1" destOrd="0" parTransId="{86E36131-4301-4DA4-8964-EF71F3276A9C}" sibTransId="{6BAF552F-4310-45E1-975B-D82205A3655B}"/>
    <dgm:cxn modelId="{E120253D-8A87-4228-A851-375AD0CF4CA5}" type="presOf" srcId="{2B39316B-0640-46A6-AC3B-AC859E290E62}" destId="{99B1F432-9823-4611-96A2-B4585B4E19B8}" srcOrd="0" destOrd="0" presId="urn:microsoft.com/office/officeart/2005/8/layout/default"/>
    <dgm:cxn modelId="{9FD3754D-BC96-49AC-A6BF-EDAA19CE45B7}" srcId="{1D7232D7-9B45-4143-928D-049E1F19B4E3}" destId="{55612F3D-20E4-4701-BEE2-12681EC6BC97}" srcOrd="6" destOrd="0" parTransId="{105860ED-6301-40E8-8120-7621C4A47DD3}" sibTransId="{DAD4F952-4431-40DB-8002-BD02FE421EE4}"/>
    <dgm:cxn modelId="{15A56A7D-ABA5-4E8B-B2AA-28492F0C645A}" srcId="{1D7232D7-9B45-4143-928D-049E1F19B4E3}" destId="{706CB2F2-18A0-42D5-9681-268A3413DFB1}" srcOrd="3" destOrd="0" parTransId="{DA8ED3EE-5500-4872-ADA8-8B92EA9D31F6}" sibTransId="{CF26A263-7E9F-4B41-95EE-692074249C45}"/>
    <dgm:cxn modelId="{6E3B8884-6D72-418F-BF85-69874B677F04}" srcId="{1D7232D7-9B45-4143-928D-049E1F19B4E3}" destId="{3EF43119-038B-4E97-8775-5042F5192290}" srcOrd="4" destOrd="0" parTransId="{EC7E79CF-DB9E-4EB7-91FD-603F8519D8F8}" sibTransId="{21E53FC2-4C90-46FB-B566-2BE2F1EC9E81}"/>
    <dgm:cxn modelId="{2832BF86-CDCC-437C-AE95-AD538F5CE30B}" type="presOf" srcId="{706CB2F2-18A0-42D5-9681-268A3413DFB1}" destId="{F6289844-D048-4564-BCB4-210F91C8A757}" srcOrd="0" destOrd="0" presId="urn:microsoft.com/office/officeart/2005/8/layout/default"/>
    <dgm:cxn modelId="{7F8DD787-219A-4F42-AB9A-651638D9222F}" type="presOf" srcId="{5EB460CC-60CA-4929-9297-E126C8E8C0DF}" destId="{1AC57378-9539-4884-BFD8-3D2F458523B9}" srcOrd="0" destOrd="0" presId="urn:microsoft.com/office/officeart/2005/8/layout/default"/>
    <dgm:cxn modelId="{B80EAB8D-16C7-4AA5-A14D-E2F129F6B0A8}" type="presOf" srcId="{D8AED924-02F1-46C0-9CDD-9ABCE9AB2BDF}" destId="{4635650C-E851-4B84-90CC-B9A1C0977736}" srcOrd="0" destOrd="0" presId="urn:microsoft.com/office/officeart/2005/8/layout/default"/>
    <dgm:cxn modelId="{61F3D7A4-C053-46C7-B92D-71BD98AA8682}" srcId="{1D7232D7-9B45-4143-928D-049E1F19B4E3}" destId="{1C48F07E-FF04-4C55-ADC4-F1FEEDBF298A}" srcOrd="0" destOrd="0" parTransId="{6CF0496A-E816-4A21-996E-B4B3099CED23}" sibTransId="{658A5A8B-0D21-441C-BB49-428E67E3AF87}"/>
    <dgm:cxn modelId="{F942AAB4-4B72-4C56-9BCC-1F64CB9AD70D}" type="presOf" srcId="{1C48F07E-FF04-4C55-ADC4-F1FEEDBF298A}" destId="{F9E60ED4-58F7-473F-B5B0-F395198164AE}" srcOrd="0" destOrd="0" presId="urn:microsoft.com/office/officeart/2005/8/layout/default"/>
    <dgm:cxn modelId="{AACEB0B5-4B09-4713-B47D-3F5CE1F8DA3A}" srcId="{1D7232D7-9B45-4143-928D-049E1F19B4E3}" destId="{2B39316B-0640-46A6-AC3B-AC859E290E62}" srcOrd="2" destOrd="0" parTransId="{AC248827-4F21-4061-986F-31A7362C4EF5}" sibTransId="{86DD9AAF-4C8F-455E-A688-7DD46B344D2C}"/>
    <dgm:cxn modelId="{8E62E17A-0EC5-402F-ABDA-475FF09A5702}" type="presParOf" srcId="{5249B29D-12A7-4F3F-A8CC-6839C32A6D09}" destId="{F9E60ED4-58F7-473F-B5B0-F395198164AE}" srcOrd="0" destOrd="0" presId="urn:microsoft.com/office/officeart/2005/8/layout/default"/>
    <dgm:cxn modelId="{8F1DDACB-AA56-4397-BF2F-5B0D1C200375}" type="presParOf" srcId="{5249B29D-12A7-4F3F-A8CC-6839C32A6D09}" destId="{624B277C-51BA-450B-AF69-6B0D62298273}" srcOrd="1" destOrd="0" presId="urn:microsoft.com/office/officeart/2005/8/layout/default"/>
    <dgm:cxn modelId="{3069A2CC-A7E0-484D-AF58-4DD4E16BF5FD}" type="presParOf" srcId="{5249B29D-12A7-4F3F-A8CC-6839C32A6D09}" destId="{1AC57378-9539-4884-BFD8-3D2F458523B9}" srcOrd="2" destOrd="0" presId="urn:microsoft.com/office/officeart/2005/8/layout/default"/>
    <dgm:cxn modelId="{C3E7E5A2-EEE0-4B9B-9EA6-75E39A7B2204}" type="presParOf" srcId="{5249B29D-12A7-4F3F-A8CC-6839C32A6D09}" destId="{74393252-B952-4F31-8247-96D37320EC71}" srcOrd="3" destOrd="0" presId="urn:microsoft.com/office/officeart/2005/8/layout/default"/>
    <dgm:cxn modelId="{94B4851B-E229-442E-97A2-A3FDF11B58B7}" type="presParOf" srcId="{5249B29D-12A7-4F3F-A8CC-6839C32A6D09}" destId="{99B1F432-9823-4611-96A2-B4585B4E19B8}" srcOrd="4" destOrd="0" presId="urn:microsoft.com/office/officeart/2005/8/layout/default"/>
    <dgm:cxn modelId="{61AE9B2E-99DD-4B0F-B720-C44E4E8C58E9}" type="presParOf" srcId="{5249B29D-12A7-4F3F-A8CC-6839C32A6D09}" destId="{373F1B7D-209A-430D-9D83-4376FC50B7F5}" srcOrd="5" destOrd="0" presId="urn:microsoft.com/office/officeart/2005/8/layout/default"/>
    <dgm:cxn modelId="{6FF6D084-730B-410F-8794-C4CA2A06CC15}" type="presParOf" srcId="{5249B29D-12A7-4F3F-A8CC-6839C32A6D09}" destId="{F6289844-D048-4564-BCB4-210F91C8A757}" srcOrd="6" destOrd="0" presId="urn:microsoft.com/office/officeart/2005/8/layout/default"/>
    <dgm:cxn modelId="{75B49B71-6BAD-44F4-A060-EBE48460E44D}" type="presParOf" srcId="{5249B29D-12A7-4F3F-A8CC-6839C32A6D09}" destId="{EE134C5F-BCE1-4D75-9B2B-060D818EA841}" srcOrd="7" destOrd="0" presId="urn:microsoft.com/office/officeart/2005/8/layout/default"/>
    <dgm:cxn modelId="{47D44D48-1E0A-4F53-99D8-0895DEA5D3A5}" type="presParOf" srcId="{5249B29D-12A7-4F3F-A8CC-6839C32A6D09}" destId="{077F5861-C884-4FEE-A2BA-49D35E0A2EC5}" srcOrd="8" destOrd="0" presId="urn:microsoft.com/office/officeart/2005/8/layout/default"/>
    <dgm:cxn modelId="{E8A09503-CDD7-4117-B9EF-E82BE5A96399}" type="presParOf" srcId="{5249B29D-12A7-4F3F-A8CC-6839C32A6D09}" destId="{10AC0781-306D-420A-B7D8-1F6162C7BC61}" srcOrd="9" destOrd="0" presId="urn:microsoft.com/office/officeart/2005/8/layout/default"/>
    <dgm:cxn modelId="{1D7C3F3A-C3C4-453F-9CEA-62323D31445D}" type="presParOf" srcId="{5249B29D-12A7-4F3F-A8CC-6839C32A6D09}" destId="{4635650C-E851-4B84-90CC-B9A1C0977736}" srcOrd="10" destOrd="0" presId="urn:microsoft.com/office/officeart/2005/8/layout/default"/>
    <dgm:cxn modelId="{16D55413-2A2D-4C7F-B505-40B582BD9C86}" type="presParOf" srcId="{5249B29D-12A7-4F3F-A8CC-6839C32A6D09}" destId="{F834D7A7-FC38-48F3-8372-E0E2B6AABC88}" srcOrd="11" destOrd="0" presId="urn:microsoft.com/office/officeart/2005/8/layout/default"/>
    <dgm:cxn modelId="{7BABB531-F4DA-42B4-A4E7-F821C023D0DB}" type="presParOf" srcId="{5249B29D-12A7-4F3F-A8CC-6839C32A6D09}" destId="{50CDA17A-2401-48ED-AB1F-052671F37A8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5DAF53-7E55-4721-9C17-258BA3CD8CA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730FE07-46CE-4901-B6A8-4AA4F68FE74A}">
      <dgm:prSet/>
      <dgm:spPr/>
      <dgm:t>
        <a:bodyPr/>
        <a:lstStyle/>
        <a:p>
          <a:r>
            <a:rPr lang="en-US"/>
            <a:t>INTEGRATED TECHNOLOGY OPPORTUNITIES</a:t>
          </a:r>
        </a:p>
      </dgm:t>
    </dgm:pt>
    <dgm:pt modelId="{E5552380-BE54-4108-8D36-EEEA8AD0EAC6}" type="parTrans" cxnId="{C6892DA2-A4CA-4D1B-9A80-5720A8CAF28D}">
      <dgm:prSet/>
      <dgm:spPr/>
      <dgm:t>
        <a:bodyPr/>
        <a:lstStyle/>
        <a:p>
          <a:endParaRPr lang="en-US"/>
        </a:p>
      </dgm:t>
    </dgm:pt>
    <dgm:pt modelId="{AB308CC3-2393-4492-B204-1C217EE91C59}" type="sibTrans" cxnId="{C6892DA2-A4CA-4D1B-9A80-5720A8CAF28D}">
      <dgm:prSet/>
      <dgm:spPr/>
      <dgm:t>
        <a:bodyPr/>
        <a:lstStyle/>
        <a:p>
          <a:endParaRPr lang="en-US"/>
        </a:p>
      </dgm:t>
    </dgm:pt>
    <dgm:pt modelId="{A5A1B6BF-59B4-4E67-9463-EB78CC448B51}">
      <dgm:prSet/>
      <dgm:spPr/>
      <dgm:t>
        <a:bodyPr/>
        <a:lstStyle/>
        <a:p>
          <a:r>
            <a:rPr lang="en-US"/>
            <a:t>1:1 TECHNOLOGY FOR STUDENTS</a:t>
          </a:r>
        </a:p>
      </dgm:t>
    </dgm:pt>
    <dgm:pt modelId="{C5AE0606-F5CF-4DEC-A9D1-F74F47001F59}" type="parTrans" cxnId="{E3BCA469-2621-45DB-9F65-4FEE727D98F1}">
      <dgm:prSet/>
      <dgm:spPr/>
      <dgm:t>
        <a:bodyPr/>
        <a:lstStyle/>
        <a:p>
          <a:endParaRPr lang="en-US"/>
        </a:p>
      </dgm:t>
    </dgm:pt>
    <dgm:pt modelId="{D2812168-5857-4E14-897B-60027806DE94}" type="sibTrans" cxnId="{E3BCA469-2621-45DB-9F65-4FEE727D98F1}">
      <dgm:prSet/>
      <dgm:spPr/>
      <dgm:t>
        <a:bodyPr/>
        <a:lstStyle/>
        <a:p>
          <a:endParaRPr lang="en-US"/>
        </a:p>
      </dgm:t>
    </dgm:pt>
    <dgm:pt modelId="{E9FAFD4A-FAF0-4A9B-8F4A-468990BDD505}">
      <dgm:prSet/>
      <dgm:spPr/>
      <dgm:t>
        <a:bodyPr/>
        <a:lstStyle/>
        <a:p>
          <a:r>
            <a:rPr lang="en-US"/>
            <a:t>ADDITIONAL STAFF</a:t>
          </a:r>
        </a:p>
      </dgm:t>
    </dgm:pt>
    <dgm:pt modelId="{A533F198-7452-4E44-931C-1FF1C5CAEE51}" type="parTrans" cxnId="{538BA6D7-33A2-4036-992A-AF9766687AA6}">
      <dgm:prSet/>
      <dgm:spPr/>
      <dgm:t>
        <a:bodyPr/>
        <a:lstStyle/>
        <a:p>
          <a:endParaRPr lang="en-US"/>
        </a:p>
      </dgm:t>
    </dgm:pt>
    <dgm:pt modelId="{764F9CC7-62F3-4A8F-AD2A-0BEFC0C580E2}" type="sibTrans" cxnId="{538BA6D7-33A2-4036-992A-AF9766687AA6}">
      <dgm:prSet/>
      <dgm:spPr/>
      <dgm:t>
        <a:bodyPr/>
        <a:lstStyle/>
        <a:p>
          <a:endParaRPr lang="en-US"/>
        </a:p>
      </dgm:t>
    </dgm:pt>
    <dgm:pt modelId="{357DDA01-589B-489A-83DA-BAFDC2CB1AAD}" type="pres">
      <dgm:prSet presAssocID="{345DAF53-7E55-4721-9C17-258BA3CD8CA2}" presName="linear" presStyleCnt="0">
        <dgm:presLayoutVars>
          <dgm:animLvl val="lvl"/>
          <dgm:resizeHandles val="exact"/>
        </dgm:presLayoutVars>
      </dgm:prSet>
      <dgm:spPr/>
    </dgm:pt>
    <dgm:pt modelId="{67438B18-D082-49F6-9694-C62C13ACFE62}" type="pres">
      <dgm:prSet presAssocID="{F730FE07-46CE-4901-B6A8-4AA4F68FE74A}" presName="parentText" presStyleLbl="node1" presStyleIdx="0" presStyleCnt="3">
        <dgm:presLayoutVars>
          <dgm:chMax val="0"/>
          <dgm:bulletEnabled val="1"/>
        </dgm:presLayoutVars>
      </dgm:prSet>
      <dgm:spPr/>
    </dgm:pt>
    <dgm:pt modelId="{BFCD3317-0273-4575-A6D0-745B49AEFE3A}" type="pres">
      <dgm:prSet presAssocID="{AB308CC3-2393-4492-B204-1C217EE91C59}" presName="spacer" presStyleCnt="0"/>
      <dgm:spPr/>
    </dgm:pt>
    <dgm:pt modelId="{2DF00BB7-6274-43ED-AD37-84A61E6C9520}" type="pres">
      <dgm:prSet presAssocID="{A5A1B6BF-59B4-4E67-9463-EB78CC448B51}" presName="parentText" presStyleLbl="node1" presStyleIdx="1" presStyleCnt="3">
        <dgm:presLayoutVars>
          <dgm:chMax val="0"/>
          <dgm:bulletEnabled val="1"/>
        </dgm:presLayoutVars>
      </dgm:prSet>
      <dgm:spPr/>
    </dgm:pt>
    <dgm:pt modelId="{7539ACE1-0107-44DE-B9C9-74684ABD0F1F}" type="pres">
      <dgm:prSet presAssocID="{D2812168-5857-4E14-897B-60027806DE94}" presName="spacer" presStyleCnt="0"/>
      <dgm:spPr/>
    </dgm:pt>
    <dgm:pt modelId="{773E00DA-A9E4-4DB4-9120-D59A53C53E19}" type="pres">
      <dgm:prSet presAssocID="{E9FAFD4A-FAF0-4A9B-8F4A-468990BDD505}" presName="parentText" presStyleLbl="node1" presStyleIdx="2" presStyleCnt="3">
        <dgm:presLayoutVars>
          <dgm:chMax val="0"/>
          <dgm:bulletEnabled val="1"/>
        </dgm:presLayoutVars>
      </dgm:prSet>
      <dgm:spPr/>
    </dgm:pt>
  </dgm:ptLst>
  <dgm:cxnLst>
    <dgm:cxn modelId="{CCFC852B-C3D9-4005-A8C6-7EDC80F63E25}" type="presOf" srcId="{F730FE07-46CE-4901-B6A8-4AA4F68FE74A}" destId="{67438B18-D082-49F6-9694-C62C13ACFE62}" srcOrd="0" destOrd="0" presId="urn:microsoft.com/office/officeart/2005/8/layout/vList2"/>
    <dgm:cxn modelId="{363C375E-FDE5-46DD-8A2A-3201CDCE60B4}" type="presOf" srcId="{345DAF53-7E55-4721-9C17-258BA3CD8CA2}" destId="{357DDA01-589B-489A-83DA-BAFDC2CB1AAD}" srcOrd="0" destOrd="0" presId="urn:microsoft.com/office/officeart/2005/8/layout/vList2"/>
    <dgm:cxn modelId="{E3BCA469-2621-45DB-9F65-4FEE727D98F1}" srcId="{345DAF53-7E55-4721-9C17-258BA3CD8CA2}" destId="{A5A1B6BF-59B4-4E67-9463-EB78CC448B51}" srcOrd="1" destOrd="0" parTransId="{C5AE0606-F5CF-4DEC-A9D1-F74F47001F59}" sibTransId="{D2812168-5857-4E14-897B-60027806DE94}"/>
    <dgm:cxn modelId="{C6892DA2-A4CA-4D1B-9A80-5720A8CAF28D}" srcId="{345DAF53-7E55-4721-9C17-258BA3CD8CA2}" destId="{F730FE07-46CE-4901-B6A8-4AA4F68FE74A}" srcOrd="0" destOrd="0" parTransId="{E5552380-BE54-4108-8D36-EEEA8AD0EAC6}" sibTransId="{AB308CC3-2393-4492-B204-1C217EE91C59}"/>
    <dgm:cxn modelId="{8095D4B0-6C28-4E41-B12A-8914B60B7538}" type="presOf" srcId="{A5A1B6BF-59B4-4E67-9463-EB78CC448B51}" destId="{2DF00BB7-6274-43ED-AD37-84A61E6C9520}" srcOrd="0" destOrd="0" presId="urn:microsoft.com/office/officeart/2005/8/layout/vList2"/>
    <dgm:cxn modelId="{18B803D6-CD7A-4414-8F9E-E8AE74BDEF26}" type="presOf" srcId="{E9FAFD4A-FAF0-4A9B-8F4A-468990BDD505}" destId="{773E00DA-A9E4-4DB4-9120-D59A53C53E19}" srcOrd="0" destOrd="0" presId="urn:microsoft.com/office/officeart/2005/8/layout/vList2"/>
    <dgm:cxn modelId="{538BA6D7-33A2-4036-992A-AF9766687AA6}" srcId="{345DAF53-7E55-4721-9C17-258BA3CD8CA2}" destId="{E9FAFD4A-FAF0-4A9B-8F4A-468990BDD505}" srcOrd="2" destOrd="0" parTransId="{A533F198-7452-4E44-931C-1FF1C5CAEE51}" sibTransId="{764F9CC7-62F3-4A8F-AD2A-0BEFC0C580E2}"/>
    <dgm:cxn modelId="{75DF4112-FC21-4EB8-AEE7-0670C062DE4C}" type="presParOf" srcId="{357DDA01-589B-489A-83DA-BAFDC2CB1AAD}" destId="{67438B18-D082-49F6-9694-C62C13ACFE62}" srcOrd="0" destOrd="0" presId="urn:microsoft.com/office/officeart/2005/8/layout/vList2"/>
    <dgm:cxn modelId="{9DDB4291-2623-4933-9FB3-B76AB0C8AFB9}" type="presParOf" srcId="{357DDA01-589B-489A-83DA-BAFDC2CB1AAD}" destId="{BFCD3317-0273-4575-A6D0-745B49AEFE3A}" srcOrd="1" destOrd="0" presId="urn:microsoft.com/office/officeart/2005/8/layout/vList2"/>
    <dgm:cxn modelId="{D5F5404B-1E69-4AEE-B2B8-84D6E4C6D69B}" type="presParOf" srcId="{357DDA01-589B-489A-83DA-BAFDC2CB1AAD}" destId="{2DF00BB7-6274-43ED-AD37-84A61E6C9520}" srcOrd="2" destOrd="0" presId="urn:microsoft.com/office/officeart/2005/8/layout/vList2"/>
    <dgm:cxn modelId="{8F04101E-770D-4F57-8AEF-D8C25DD3A647}" type="presParOf" srcId="{357DDA01-589B-489A-83DA-BAFDC2CB1AAD}" destId="{7539ACE1-0107-44DE-B9C9-74684ABD0F1F}" srcOrd="3" destOrd="0" presId="urn:microsoft.com/office/officeart/2005/8/layout/vList2"/>
    <dgm:cxn modelId="{166FD472-3CE7-4087-809F-0895B04D429E}" type="presParOf" srcId="{357DDA01-589B-489A-83DA-BAFDC2CB1AAD}" destId="{773E00DA-A9E4-4DB4-9120-D59A53C53E1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9FEBD-6A0E-41C3-925D-896E37F2B746}">
      <dsp:nvSpPr>
        <dsp:cNvPr id="0" name=""/>
        <dsp:cNvSpPr/>
      </dsp:nvSpPr>
      <dsp:spPr>
        <a:xfrm>
          <a:off x="0" y="369065"/>
          <a:ext cx="2877592" cy="182727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47DBC-6D40-4078-AC1C-0A1AC8E09FA4}">
      <dsp:nvSpPr>
        <dsp:cNvPr id="0" name=""/>
        <dsp:cNvSpPr/>
      </dsp:nvSpPr>
      <dsp:spPr>
        <a:xfrm>
          <a:off x="319732" y="672811"/>
          <a:ext cx="2877592" cy="182727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CONTEXT</a:t>
          </a:r>
        </a:p>
      </dsp:txBody>
      <dsp:txXfrm>
        <a:off x="373251" y="726330"/>
        <a:ext cx="2770554" cy="1720233"/>
      </dsp:txXfrm>
    </dsp:sp>
    <dsp:sp modelId="{8A12FF71-4767-44D6-BF79-9E6C18B44D12}">
      <dsp:nvSpPr>
        <dsp:cNvPr id="0" name=""/>
        <dsp:cNvSpPr/>
      </dsp:nvSpPr>
      <dsp:spPr>
        <a:xfrm>
          <a:off x="3517057" y="369065"/>
          <a:ext cx="2877592" cy="182727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ACA59-786A-486A-ADEB-D5F48DB993F1}">
      <dsp:nvSpPr>
        <dsp:cNvPr id="0" name=""/>
        <dsp:cNvSpPr/>
      </dsp:nvSpPr>
      <dsp:spPr>
        <a:xfrm>
          <a:off x="3836790" y="672811"/>
          <a:ext cx="2877592" cy="182727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CURRENT REALITY</a:t>
          </a:r>
        </a:p>
      </dsp:txBody>
      <dsp:txXfrm>
        <a:off x="3890309" y="726330"/>
        <a:ext cx="2770554" cy="1720233"/>
      </dsp:txXfrm>
    </dsp:sp>
    <dsp:sp modelId="{019F5AF0-F72A-4EC1-8619-9295E82FD7FE}">
      <dsp:nvSpPr>
        <dsp:cNvPr id="0" name=""/>
        <dsp:cNvSpPr/>
      </dsp:nvSpPr>
      <dsp:spPr>
        <a:xfrm>
          <a:off x="7034115" y="369065"/>
          <a:ext cx="2877592" cy="182727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6C822F-3225-4787-AC70-48183AD23390}">
      <dsp:nvSpPr>
        <dsp:cNvPr id="0" name=""/>
        <dsp:cNvSpPr/>
      </dsp:nvSpPr>
      <dsp:spPr>
        <a:xfrm>
          <a:off x="7353847" y="672811"/>
          <a:ext cx="2877592" cy="182727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ANTICIPATED FOR THE FUTURE</a:t>
          </a:r>
        </a:p>
      </dsp:txBody>
      <dsp:txXfrm>
        <a:off x="7407366" y="726330"/>
        <a:ext cx="2770554" cy="1720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DDF46-ACCF-4F20-A752-157EFD251277}">
      <dsp:nvSpPr>
        <dsp:cNvPr id="0" name=""/>
        <dsp:cNvSpPr/>
      </dsp:nvSpPr>
      <dsp:spPr>
        <a:xfrm>
          <a:off x="582806" y="397840"/>
          <a:ext cx="1612687" cy="16126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FA95B-21E0-4008-A21B-8CD1597E7D88}">
      <dsp:nvSpPr>
        <dsp:cNvPr id="0" name=""/>
        <dsp:cNvSpPr/>
      </dsp:nvSpPr>
      <dsp:spPr>
        <a:xfrm>
          <a:off x="926494" y="741527"/>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3EA3F1-4BD5-4A1F-B514-5263EC3A5A71}">
      <dsp:nvSpPr>
        <dsp:cNvPr id="0" name=""/>
        <dsp:cNvSpPr/>
      </dsp:nvSpPr>
      <dsp:spPr>
        <a:xfrm>
          <a:off x="67275" y="2512840"/>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cap="all"/>
          </a:pPr>
          <a:r>
            <a:rPr lang="en-US" sz="3500" kern="1200"/>
            <a:t>1. SAFETY</a:t>
          </a:r>
        </a:p>
      </dsp:txBody>
      <dsp:txXfrm>
        <a:off x="67275" y="2512840"/>
        <a:ext cx="2643750" cy="720000"/>
      </dsp:txXfrm>
    </dsp:sp>
    <dsp:sp modelId="{EDDC207D-4A5C-4A9B-B92A-D002BE508A00}">
      <dsp:nvSpPr>
        <dsp:cNvPr id="0" name=""/>
        <dsp:cNvSpPr/>
      </dsp:nvSpPr>
      <dsp:spPr>
        <a:xfrm>
          <a:off x="3689213" y="397840"/>
          <a:ext cx="1612687" cy="16126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16FAEF-B17D-4929-83D1-89F055E5B561}">
      <dsp:nvSpPr>
        <dsp:cNvPr id="0" name=""/>
        <dsp:cNvSpPr/>
      </dsp:nvSpPr>
      <dsp:spPr>
        <a:xfrm>
          <a:off x="4032900" y="741527"/>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5F68CB6-608F-416F-B70C-ACB8710C9E4F}">
      <dsp:nvSpPr>
        <dsp:cNvPr id="0" name=""/>
        <dsp:cNvSpPr/>
      </dsp:nvSpPr>
      <dsp:spPr>
        <a:xfrm>
          <a:off x="3173682" y="2512840"/>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cap="all"/>
          </a:pPr>
          <a:r>
            <a:rPr lang="en-US" sz="3500" kern="1200"/>
            <a:t>2. CHOICE</a:t>
          </a:r>
        </a:p>
      </dsp:txBody>
      <dsp:txXfrm>
        <a:off x="3173682" y="2512840"/>
        <a:ext cx="2643750" cy="720000"/>
      </dsp:txXfrm>
    </dsp:sp>
    <dsp:sp modelId="{449E04CE-32A2-4AA2-B499-5423678D7675}">
      <dsp:nvSpPr>
        <dsp:cNvPr id="0" name=""/>
        <dsp:cNvSpPr/>
      </dsp:nvSpPr>
      <dsp:spPr>
        <a:xfrm>
          <a:off x="6795619" y="397840"/>
          <a:ext cx="1612687" cy="16126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DB498-F0E5-4CAD-AB8B-54B8E6D5A4D6}">
      <dsp:nvSpPr>
        <dsp:cNvPr id="0" name=""/>
        <dsp:cNvSpPr/>
      </dsp:nvSpPr>
      <dsp:spPr>
        <a:xfrm>
          <a:off x="7139307" y="741527"/>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185A3B-F811-43F3-9D65-4312CA3C9FD2}">
      <dsp:nvSpPr>
        <dsp:cNvPr id="0" name=""/>
        <dsp:cNvSpPr/>
      </dsp:nvSpPr>
      <dsp:spPr>
        <a:xfrm>
          <a:off x="6280088" y="2512840"/>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cap="all"/>
          </a:pPr>
          <a:r>
            <a:rPr lang="en-US" sz="3500" kern="1200"/>
            <a:t>3. FLEXIBILITY</a:t>
          </a:r>
        </a:p>
      </dsp:txBody>
      <dsp:txXfrm>
        <a:off x="6280088" y="2512840"/>
        <a:ext cx="264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60ED4-58F7-473F-B5B0-F395198164AE}">
      <dsp:nvSpPr>
        <dsp:cNvPr id="0" name=""/>
        <dsp:cNvSpPr/>
      </dsp:nvSpPr>
      <dsp:spPr>
        <a:xfrm>
          <a:off x="2634" y="457014"/>
          <a:ext cx="2089731" cy="1253838"/>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TUTORING SERVICES</a:t>
          </a:r>
        </a:p>
      </dsp:txBody>
      <dsp:txXfrm>
        <a:off x="2634" y="457014"/>
        <a:ext cx="2089731" cy="1253838"/>
      </dsp:txXfrm>
    </dsp:sp>
    <dsp:sp modelId="{1AC57378-9539-4884-BFD8-3D2F458523B9}">
      <dsp:nvSpPr>
        <dsp:cNvPr id="0" name=""/>
        <dsp:cNvSpPr/>
      </dsp:nvSpPr>
      <dsp:spPr>
        <a:xfrm>
          <a:off x="2301338" y="457014"/>
          <a:ext cx="2089731" cy="1253838"/>
        </a:xfrm>
        <a:prstGeom prst="rect">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SKILLS-CENTERS LINKS</a:t>
          </a:r>
        </a:p>
      </dsp:txBody>
      <dsp:txXfrm>
        <a:off x="2301338" y="457014"/>
        <a:ext cx="2089731" cy="1253838"/>
      </dsp:txXfrm>
    </dsp:sp>
    <dsp:sp modelId="{99B1F432-9823-4611-96A2-B4585B4E19B8}">
      <dsp:nvSpPr>
        <dsp:cNvPr id="0" name=""/>
        <dsp:cNvSpPr/>
      </dsp:nvSpPr>
      <dsp:spPr>
        <a:xfrm>
          <a:off x="4600043" y="457014"/>
          <a:ext cx="2089731" cy="1253838"/>
        </a:xfrm>
        <a:prstGeom prst="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REMOTE TEACHERS EXTRA HELP SESSIONS</a:t>
          </a:r>
        </a:p>
      </dsp:txBody>
      <dsp:txXfrm>
        <a:off x="4600043" y="457014"/>
        <a:ext cx="2089731" cy="1253838"/>
      </dsp:txXfrm>
    </dsp:sp>
    <dsp:sp modelId="{F6289844-D048-4564-BCB4-210F91C8A757}">
      <dsp:nvSpPr>
        <dsp:cNvPr id="0" name=""/>
        <dsp:cNvSpPr/>
      </dsp:nvSpPr>
      <dsp:spPr>
        <a:xfrm>
          <a:off x="6898748" y="457014"/>
          <a:ext cx="2089731" cy="1253838"/>
        </a:xfrm>
        <a:prstGeom prst="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DAILY CHECK-INS BY OFFICE STAFF</a:t>
          </a:r>
        </a:p>
      </dsp:txBody>
      <dsp:txXfrm>
        <a:off x="6898748" y="457014"/>
        <a:ext cx="2089731" cy="1253838"/>
      </dsp:txXfrm>
    </dsp:sp>
    <dsp:sp modelId="{077F5861-C884-4FEE-A2BA-49D35E0A2EC5}">
      <dsp:nvSpPr>
        <dsp:cNvPr id="0" name=""/>
        <dsp:cNvSpPr/>
      </dsp:nvSpPr>
      <dsp:spPr>
        <a:xfrm>
          <a:off x="1151986" y="1919826"/>
          <a:ext cx="2089731" cy="1253838"/>
        </a:xfrm>
        <a:prstGeom prst="rect">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COMPASS HOMEROOM TEACHER/GUIDANCE FOLLOW-UP</a:t>
          </a:r>
        </a:p>
      </dsp:txBody>
      <dsp:txXfrm>
        <a:off x="1151986" y="1919826"/>
        <a:ext cx="2089731" cy="1253838"/>
      </dsp:txXfrm>
    </dsp:sp>
    <dsp:sp modelId="{4635650C-E851-4B84-90CC-B9A1C0977736}">
      <dsp:nvSpPr>
        <dsp:cNvPr id="0" name=""/>
        <dsp:cNvSpPr/>
      </dsp:nvSpPr>
      <dsp:spPr>
        <a:xfrm>
          <a:off x="3450691" y="1919826"/>
          <a:ext cx="2089731" cy="1253838"/>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EXECUTIVE FUNCTIONING SESSIONS/FOCUS </a:t>
          </a:r>
        </a:p>
      </dsp:txBody>
      <dsp:txXfrm>
        <a:off x="3450691" y="1919826"/>
        <a:ext cx="2089731" cy="1253838"/>
      </dsp:txXfrm>
    </dsp:sp>
    <dsp:sp modelId="{50CDA17A-2401-48ED-AB1F-052671F37A88}">
      <dsp:nvSpPr>
        <dsp:cNvPr id="0" name=""/>
        <dsp:cNvSpPr/>
      </dsp:nvSpPr>
      <dsp:spPr>
        <a:xfrm>
          <a:off x="5749395" y="1919826"/>
          <a:ext cx="2089731" cy="1253838"/>
        </a:xfrm>
        <a:prstGeom prst="rect">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MIGRATION TO CANVAS</a:t>
          </a:r>
        </a:p>
      </dsp:txBody>
      <dsp:txXfrm>
        <a:off x="5749395" y="1919826"/>
        <a:ext cx="2089731" cy="1253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38B18-D082-49F6-9694-C62C13ACFE62}">
      <dsp:nvSpPr>
        <dsp:cNvPr id="0" name=""/>
        <dsp:cNvSpPr/>
      </dsp:nvSpPr>
      <dsp:spPr>
        <a:xfrm>
          <a:off x="0" y="227887"/>
          <a:ext cx="5643563" cy="1233179"/>
        </a:xfrm>
        <a:prstGeom prst="round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INTEGRATED TECHNOLOGY OPPORTUNITIES</a:t>
          </a:r>
        </a:p>
      </dsp:txBody>
      <dsp:txXfrm>
        <a:off x="60199" y="288086"/>
        <a:ext cx="5523165" cy="1112781"/>
      </dsp:txXfrm>
    </dsp:sp>
    <dsp:sp modelId="{2DF00BB7-6274-43ED-AD37-84A61E6C9520}">
      <dsp:nvSpPr>
        <dsp:cNvPr id="0" name=""/>
        <dsp:cNvSpPr/>
      </dsp:nvSpPr>
      <dsp:spPr>
        <a:xfrm>
          <a:off x="0" y="1550347"/>
          <a:ext cx="5643563" cy="1233179"/>
        </a:xfrm>
        <a:prstGeom prst="roundRect">
          <a:avLst/>
        </a:prstGeom>
        <a:gradFill rotWithShape="0">
          <a:gsLst>
            <a:gs pos="0">
              <a:schemeClr val="accent2">
                <a:hueOff val="-4377215"/>
                <a:satOff val="-3950"/>
                <a:lumOff val="-881"/>
                <a:alphaOff val="0"/>
                <a:tint val="98000"/>
                <a:hueMod val="94000"/>
                <a:satMod val="130000"/>
                <a:lumMod val="128000"/>
              </a:schemeClr>
            </a:gs>
            <a:gs pos="100000">
              <a:schemeClr val="accent2">
                <a:hueOff val="-4377215"/>
                <a:satOff val="-3950"/>
                <a:lumOff val="-881"/>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1:1 TECHNOLOGY FOR STUDENTS</a:t>
          </a:r>
        </a:p>
      </dsp:txBody>
      <dsp:txXfrm>
        <a:off x="60199" y="1610546"/>
        <a:ext cx="5523165" cy="1112781"/>
      </dsp:txXfrm>
    </dsp:sp>
    <dsp:sp modelId="{773E00DA-A9E4-4DB4-9120-D59A53C53E19}">
      <dsp:nvSpPr>
        <dsp:cNvPr id="0" name=""/>
        <dsp:cNvSpPr/>
      </dsp:nvSpPr>
      <dsp:spPr>
        <a:xfrm>
          <a:off x="0" y="2872807"/>
          <a:ext cx="5643563" cy="1233179"/>
        </a:xfrm>
        <a:prstGeom prst="roundRect">
          <a:avLst/>
        </a:prstGeom>
        <a:gradFill rotWithShape="0">
          <a:gsLst>
            <a:gs pos="0">
              <a:schemeClr val="accent2">
                <a:hueOff val="-8754431"/>
                <a:satOff val="-7900"/>
                <a:lumOff val="-1762"/>
                <a:alphaOff val="0"/>
                <a:tint val="98000"/>
                <a:hueMod val="94000"/>
                <a:satMod val="130000"/>
                <a:lumMod val="128000"/>
              </a:schemeClr>
            </a:gs>
            <a:gs pos="100000">
              <a:schemeClr val="accent2">
                <a:hueOff val="-8754431"/>
                <a:satOff val="-7900"/>
                <a:lumOff val="-1762"/>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ADDITIONAL STAFF</a:t>
          </a:r>
        </a:p>
      </dsp:txBody>
      <dsp:txXfrm>
        <a:off x="60199" y="2933006"/>
        <a:ext cx="5523165" cy="11127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2B696-6D5F-40A2-BB0F-8EB08220229F}" type="datetimeFigureOut">
              <a:rPr lang="en-US"/>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6F8F6-8B33-4174-B073-6AE560DEBB27}" type="slidenum">
              <a:rPr lang="en-US"/>
              <a:t>‹#›</a:t>
            </a:fld>
            <a:endParaRPr lang="en-US"/>
          </a:p>
        </p:txBody>
      </p:sp>
    </p:spTree>
    <p:extLst>
      <p:ext uri="{BB962C8B-B14F-4D97-AF65-F5344CB8AC3E}">
        <p14:creationId xmlns:p14="http://schemas.microsoft.com/office/powerpoint/2010/main" val="77740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RICH</a:t>
            </a:r>
          </a:p>
        </p:txBody>
      </p:sp>
      <p:sp>
        <p:nvSpPr>
          <p:cNvPr id="4" name="Slide Number Placeholder 3"/>
          <p:cNvSpPr>
            <a:spLocks noGrp="1"/>
          </p:cNvSpPr>
          <p:nvPr>
            <p:ph type="sldNum" sz="quarter" idx="5"/>
          </p:nvPr>
        </p:nvSpPr>
        <p:spPr/>
        <p:txBody>
          <a:bodyPr/>
          <a:lstStyle/>
          <a:p>
            <a:fld id="{5996F8F6-8B33-4174-B073-6AE560DEBB27}" type="slidenum">
              <a:rPr lang="en-US"/>
              <a:t>3</a:t>
            </a:fld>
            <a:endParaRPr lang="en-US"/>
          </a:p>
        </p:txBody>
      </p:sp>
    </p:spTree>
    <p:extLst>
      <p:ext uri="{BB962C8B-B14F-4D97-AF65-F5344CB8AC3E}">
        <p14:creationId xmlns:p14="http://schemas.microsoft.com/office/powerpoint/2010/main" val="29393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96F8F6-8B33-4174-B073-6AE560DEBB27}" type="slidenum">
              <a:rPr lang="en-US"/>
              <a:t>5</a:t>
            </a:fld>
            <a:endParaRPr lang="en-US"/>
          </a:p>
        </p:txBody>
      </p:sp>
    </p:spTree>
    <p:extLst>
      <p:ext uri="{BB962C8B-B14F-4D97-AF65-F5344CB8AC3E}">
        <p14:creationId xmlns:p14="http://schemas.microsoft.com/office/powerpoint/2010/main" val="324060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REMIND PEOPLE THAT IT WAS A FUNDAMENTAL PROMISE MADE AND KEPT.</a:t>
            </a:r>
          </a:p>
          <a:p>
            <a:r>
              <a:rPr lang="en-US" dirty="0">
                <a:cs typeface="Calibri"/>
              </a:rPr>
              <a:t>21 MUST HAVES FOR GRADUATION; 6 FOR SECOND SEMESTER; OTHER 15 ALL OFFERED REMOTELY FOR SEMESTER ONE.</a:t>
            </a:r>
          </a:p>
          <a:p>
            <a:r>
              <a:rPr lang="en-US" dirty="0">
                <a:cs typeface="Calibri"/>
              </a:rPr>
              <a:t>HONORING THE NEEDS OF STAFF AS WELL, NEEDS AND RIGHTS, NO APOLOGIES, WE ACCOMMODATE THEM AS WELL.</a:t>
            </a:r>
          </a:p>
        </p:txBody>
      </p:sp>
      <p:sp>
        <p:nvSpPr>
          <p:cNvPr id="4" name="Slide Number Placeholder 3"/>
          <p:cNvSpPr>
            <a:spLocks noGrp="1"/>
          </p:cNvSpPr>
          <p:nvPr>
            <p:ph type="sldNum" sz="quarter" idx="5"/>
          </p:nvPr>
        </p:nvSpPr>
        <p:spPr/>
        <p:txBody>
          <a:bodyPr/>
          <a:lstStyle/>
          <a:p>
            <a:fld id="{5996F8F6-8B33-4174-B073-6AE560DEBB27}" type="slidenum">
              <a:rPr lang="en-US"/>
              <a:t>8</a:t>
            </a:fld>
            <a:endParaRPr lang="en-US"/>
          </a:p>
        </p:txBody>
      </p:sp>
    </p:spTree>
    <p:extLst>
      <p:ext uri="{BB962C8B-B14F-4D97-AF65-F5344CB8AC3E}">
        <p14:creationId xmlns:p14="http://schemas.microsoft.com/office/powerpoint/2010/main" val="250019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SHARON:</a:t>
            </a:r>
          </a:p>
          <a:p>
            <a:endParaRPr lang="en-US" dirty="0">
              <a:cs typeface="Calibri"/>
            </a:endParaRPr>
          </a:p>
        </p:txBody>
      </p:sp>
      <p:sp>
        <p:nvSpPr>
          <p:cNvPr id="4" name="Slide Number Placeholder 3"/>
          <p:cNvSpPr>
            <a:spLocks noGrp="1"/>
          </p:cNvSpPr>
          <p:nvPr>
            <p:ph type="sldNum" sz="quarter" idx="5"/>
          </p:nvPr>
        </p:nvSpPr>
        <p:spPr/>
        <p:txBody>
          <a:bodyPr/>
          <a:lstStyle/>
          <a:p>
            <a:fld id="{5996F8F6-8B33-4174-B073-6AE560DEBB27}" type="slidenum">
              <a:rPr lang="en-US"/>
              <a:t>10</a:t>
            </a:fld>
            <a:endParaRPr lang="en-US"/>
          </a:p>
        </p:txBody>
      </p:sp>
    </p:spTree>
    <p:extLst>
      <p:ext uri="{BB962C8B-B14F-4D97-AF65-F5344CB8AC3E}">
        <p14:creationId xmlns:p14="http://schemas.microsoft.com/office/powerpoint/2010/main" val="293208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STARTED WITH 172 CLASSES WERE IN THE MASTER SCHEDULE FROM THE PRE-ENROLLMENT PROCESS. DUE TO 15 REMOTE STAFF NUMBER OF COURSES OFFERED IN REMOTE CHANGES TO 152 CLASSES. </a:t>
            </a:r>
            <a:endParaRPr lang="en-US" dirty="0"/>
          </a:p>
          <a:p>
            <a:r>
              <a:rPr lang="en-US" dirty="0">
                <a:cs typeface="Calibri"/>
              </a:rPr>
              <a:t>OFFERING 85 OF THOSE CLASSES REMOTELY. </a:t>
            </a:r>
          </a:p>
        </p:txBody>
      </p:sp>
      <p:sp>
        <p:nvSpPr>
          <p:cNvPr id="4" name="Slide Number Placeholder 3"/>
          <p:cNvSpPr>
            <a:spLocks noGrp="1"/>
          </p:cNvSpPr>
          <p:nvPr>
            <p:ph type="sldNum" sz="quarter" idx="5"/>
          </p:nvPr>
        </p:nvSpPr>
        <p:spPr/>
        <p:txBody>
          <a:bodyPr/>
          <a:lstStyle/>
          <a:p>
            <a:fld id="{5996F8F6-8B33-4174-B073-6AE560DEBB27}" type="slidenum">
              <a:rPr lang="en-US"/>
              <a:t>11</a:t>
            </a:fld>
            <a:endParaRPr lang="en-US"/>
          </a:p>
        </p:txBody>
      </p:sp>
    </p:spTree>
    <p:extLst>
      <p:ext uri="{BB962C8B-B14F-4D97-AF65-F5344CB8AC3E}">
        <p14:creationId xmlns:p14="http://schemas.microsoft.com/office/powerpoint/2010/main" val="32676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PROVIDE NUMBERS; INCREASING NUMBERS OF PEOPLE.  MOST WANT SAME TEACHERS. </a:t>
            </a:r>
          </a:p>
          <a:p>
            <a:r>
              <a:rPr lang="en-US" dirty="0">
                <a:cs typeface="Calibri"/>
              </a:rPr>
              <a:t>ACKNOWLEDGE THAT THERE ARE RAMIFICATIONS WITH THOSE CHANGES. </a:t>
            </a:r>
          </a:p>
          <a:p>
            <a:r>
              <a:rPr lang="en-US" dirty="0">
                <a:cs typeface="Calibri"/>
              </a:rPr>
              <a:t>STRESS THE CHALLENGE IN THESE REQUESTS, WE ARE WORKING HARD TO ACCOMMODATE THOSE REQUESTS.  BIGGEST CHALLENGE IS THAT THEY CANOT DUPLICATE THEIR SCHEDULE REMOTELY.  </a:t>
            </a:r>
          </a:p>
          <a:p>
            <a:r>
              <a:rPr lang="en-US" dirty="0">
                <a:cs typeface="Calibri"/>
              </a:rPr>
              <a:t>WOULD TAKE ANOTHER 20 TEACHERS TO ACCOMMODATE THESE CLASSES REMOTELY. </a:t>
            </a:r>
          </a:p>
        </p:txBody>
      </p:sp>
      <p:sp>
        <p:nvSpPr>
          <p:cNvPr id="4" name="Slide Number Placeholder 3"/>
          <p:cNvSpPr>
            <a:spLocks noGrp="1"/>
          </p:cNvSpPr>
          <p:nvPr>
            <p:ph type="sldNum" sz="quarter" idx="5"/>
          </p:nvPr>
        </p:nvSpPr>
        <p:spPr/>
        <p:txBody>
          <a:bodyPr/>
          <a:lstStyle/>
          <a:p>
            <a:fld id="{5996F8F6-8B33-4174-B073-6AE560DEBB27}" type="slidenum">
              <a:rPr lang="en-US"/>
              <a:t>14</a:t>
            </a:fld>
            <a:endParaRPr lang="en-US"/>
          </a:p>
        </p:txBody>
      </p:sp>
    </p:spTree>
    <p:extLst>
      <p:ext uri="{BB962C8B-B14F-4D97-AF65-F5344CB8AC3E}">
        <p14:creationId xmlns:p14="http://schemas.microsoft.com/office/powerpoint/2010/main" val="219302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POSSIBILITY OF INCREASING THE OPPORTUNITIES FOR STUDENTS TO ACCESS CLASSES REMOTELY IN THE ACTUAL CLASSROOM</a:t>
            </a:r>
            <a:endParaRPr lang="en-US" dirty="0"/>
          </a:p>
          <a:p>
            <a:r>
              <a:rPr lang="en-US" dirty="0">
                <a:cs typeface="Calibri"/>
              </a:rPr>
              <a:t>WORKING TOWARD 1:1 DEVICES FOR STUDENTS</a:t>
            </a:r>
          </a:p>
          <a:p>
            <a:r>
              <a:rPr lang="en-US">
                <a:cs typeface="Calibri"/>
              </a:rPr>
              <a:t>75 CLASSES NOT OFFERED REMOTELY, IN ORDER TO OFFER THOSE WE WOULD NEED BETWEEN 15-20 ADDITIONAL STAFF MEMBERS REQUIRED TO OFFER AT LEAST ONE SECTION OF THOSE CLASSES IN ORDER TO ACHIEVE A LEVEL OF PARITY THAT OUR CURRENT STAFFING DOES NOT ALLOW. THIS NUMBER WOULD INCREASE IF WE TOOK AWAY VLACS AND VHS COURSES AND INSTEAD ADDED MHS STAFF TO TEACH THESE CLASSES. </a:t>
            </a:r>
          </a:p>
          <a:p>
            <a:endParaRPr lang="en-US" dirty="0">
              <a:cs typeface="Calibri"/>
            </a:endParaRPr>
          </a:p>
        </p:txBody>
      </p:sp>
      <p:sp>
        <p:nvSpPr>
          <p:cNvPr id="4" name="Slide Number Placeholder 3"/>
          <p:cNvSpPr>
            <a:spLocks noGrp="1"/>
          </p:cNvSpPr>
          <p:nvPr>
            <p:ph type="sldNum" sz="quarter" idx="5"/>
          </p:nvPr>
        </p:nvSpPr>
        <p:spPr/>
        <p:txBody>
          <a:bodyPr/>
          <a:lstStyle/>
          <a:p>
            <a:fld id="{5996F8F6-8B33-4174-B073-6AE560DEBB27}" type="slidenum">
              <a:rPr lang="en-US"/>
              <a:t>17</a:t>
            </a:fld>
            <a:endParaRPr lang="en-US"/>
          </a:p>
        </p:txBody>
      </p:sp>
    </p:spTree>
    <p:extLst>
      <p:ext uri="{BB962C8B-B14F-4D97-AF65-F5344CB8AC3E}">
        <p14:creationId xmlns:p14="http://schemas.microsoft.com/office/powerpoint/2010/main" val="16340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PREPARING THE BOARD FOR WHAT WILL BE INCLUDED IN THE BUDGET.  </a:t>
            </a:r>
          </a:p>
          <a:p>
            <a:r>
              <a:rPr lang="en-US" dirty="0">
                <a:cs typeface="Calibri"/>
              </a:rPr>
              <a:t>AS PROMISED WE ARE PROVIDING A PATHWAY TO GRADUATION FOR ALL STUDENTS.</a:t>
            </a:r>
          </a:p>
          <a:p>
            <a:endParaRPr lang="en-US" dirty="0">
              <a:cs typeface="Calibri"/>
            </a:endParaRPr>
          </a:p>
        </p:txBody>
      </p:sp>
      <p:sp>
        <p:nvSpPr>
          <p:cNvPr id="4" name="Slide Number Placeholder 3"/>
          <p:cNvSpPr>
            <a:spLocks noGrp="1"/>
          </p:cNvSpPr>
          <p:nvPr>
            <p:ph type="sldNum" sz="quarter" idx="5"/>
          </p:nvPr>
        </p:nvSpPr>
        <p:spPr/>
        <p:txBody>
          <a:bodyPr/>
          <a:lstStyle/>
          <a:p>
            <a:fld id="{5996F8F6-8B33-4174-B073-6AE560DEBB27}" type="slidenum">
              <a:rPr lang="en-US"/>
              <a:t>18</a:t>
            </a:fld>
            <a:endParaRPr lang="en-US"/>
          </a:p>
        </p:txBody>
      </p:sp>
    </p:spTree>
    <p:extLst>
      <p:ext uri="{BB962C8B-B14F-4D97-AF65-F5344CB8AC3E}">
        <p14:creationId xmlns:p14="http://schemas.microsoft.com/office/powerpoint/2010/main" val="226854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4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4511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99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676038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10687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746546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12088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50444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1421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2073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8497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6948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1429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2203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7214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8965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16145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11/17/2020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12322764"/>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Rubik%27s_cube_2.sv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8tteam.blogspot.com/" TargetMode="External"/><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quotewit.blogspot.com/2014/01/graduation-quotes.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all4ed/35668664324"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http://proud2know.eu/creativethinking_blog31/"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45" name="Rectangle 40">
            <a:extLst>
              <a:ext uri="{FF2B5EF4-FFF2-40B4-BE49-F238E27FC236}">
                <a16:creationId xmlns:a16="http://schemas.microsoft.com/office/drawing/2014/main" id="{EB88142C-D3C4-43DC-A844-A7D9ECB0F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4213" y="685799"/>
            <a:ext cx="4781147" cy="4892676"/>
          </a:xfrm>
        </p:spPr>
        <p:txBody>
          <a:bodyPr anchor="ctr">
            <a:normAutofit/>
          </a:bodyPr>
          <a:lstStyle/>
          <a:p>
            <a:pPr algn="r"/>
            <a:endParaRPr lang="en-US" sz="5200"/>
          </a:p>
          <a:p>
            <a:pPr algn="r"/>
            <a:endParaRPr lang="en-US" sz="5200"/>
          </a:p>
        </p:txBody>
      </p:sp>
      <p:sp>
        <p:nvSpPr>
          <p:cNvPr id="43" name="Rectangle 42">
            <a:extLst>
              <a:ext uri="{FF2B5EF4-FFF2-40B4-BE49-F238E27FC236}">
                <a16:creationId xmlns:a16="http://schemas.microsoft.com/office/drawing/2014/main" id="{416DC9EF-092A-4FEF-8A40-0E509CA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91625" y="685799"/>
            <a:ext cx="4816572" cy="4869981"/>
          </a:xfrm>
        </p:spPr>
        <p:txBody>
          <a:bodyPr vert="horz" lIns="91440" tIns="45720" rIns="91440" bIns="45720" rtlCol="0" anchor="ctr">
            <a:normAutofit/>
          </a:bodyPr>
          <a:lstStyle/>
          <a:p>
            <a:r>
              <a:rPr lang="en-US" sz="4000">
                <a:solidFill>
                  <a:schemeClr val="tx2">
                    <a:lumMod val="60000"/>
                    <a:lumOff val="40000"/>
                  </a:schemeClr>
                </a:solidFill>
              </a:rPr>
              <a:t>SCHEDULING AT MERRIMACK HIGH SCHOOL IN CHALLENGING TIMES</a:t>
            </a:r>
          </a:p>
          <a:p>
            <a:endParaRPr lang="en-US" sz="4000">
              <a:solidFill>
                <a:schemeClr val="tx2">
                  <a:lumMod val="60000"/>
                  <a:lumOff val="40000"/>
                </a:schemeClr>
              </a:solidFill>
            </a:endParaRPr>
          </a:p>
          <a:p>
            <a:endParaRPr lang="en-US" sz="4000">
              <a:solidFill>
                <a:schemeClr val="tx2">
                  <a:lumMod val="60000"/>
                  <a:lumOff val="40000"/>
                </a:schemeClr>
              </a:solidFill>
            </a:endParaRPr>
          </a:p>
        </p:txBody>
      </p:sp>
      <p:sp>
        <p:nvSpPr>
          <p:cNvPr id="5" name="TextBox 4">
            <a:extLst>
              <a:ext uri="{FF2B5EF4-FFF2-40B4-BE49-F238E27FC236}">
                <a16:creationId xmlns:a16="http://schemas.microsoft.com/office/drawing/2014/main" id="{88F7CEF5-79F7-49CD-8012-DD10B91E941B}"/>
              </a:ext>
            </a:extLst>
          </p:cNvPr>
          <p:cNvSpPr txBox="1"/>
          <p:nvPr/>
        </p:nvSpPr>
        <p:spPr>
          <a:xfrm>
            <a:off x="4465607" y="58745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5" descr="A close up of a colorful background&#10;&#10;Description automatically generated">
            <a:extLst>
              <a:ext uri="{FF2B5EF4-FFF2-40B4-BE49-F238E27FC236}">
                <a16:creationId xmlns:a16="http://schemas.microsoft.com/office/drawing/2014/main" id="{22B7DF4D-03EC-4BC4-9793-5D1AC903C55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18891" y="1425098"/>
            <a:ext cx="2743200" cy="2857616"/>
          </a:xfrm>
          <a:prstGeom prst="rect">
            <a:avLst/>
          </a:prstGeom>
        </p:spPr>
      </p:pic>
      <p:sp>
        <p:nvSpPr>
          <p:cNvPr id="6" name="TextBox 5">
            <a:extLst>
              <a:ext uri="{FF2B5EF4-FFF2-40B4-BE49-F238E27FC236}">
                <a16:creationId xmlns:a16="http://schemas.microsoft.com/office/drawing/2014/main" id="{52E8D1BE-7730-4BD2-99D3-581103DEB86C}"/>
              </a:ext>
            </a:extLst>
          </p:cNvPr>
          <p:cNvSpPr txBox="1"/>
          <p:nvPr/>
        </p:nvSpPr>
        <p:spPr>
          <a:xfrm>
            <a:off x="1618891" y="4282656"/>
            <a:ext cx="2743200" cy="317500"/>
          </a:xfrm>
          <a:prstGeom prst="rect">
            <a:avLst/>
          </a:prstGeom>
        </p:spPr>
        <p:txBody>
          <a:bodyPr>
            <a:normAutofit fontScale="47500" lnSpcReduction="20000"/>
          </a:bodyPr>
          <a:lstStyle/>
          <a:p>
            <a:r>
              <a:rPr lang="en-US">
                <a:hlinkClick r:id="rId3"/>
              </a:rPr>
              <a:t>This Photo</a:t>
            </a:r>
            <a:r>
              <a:rPr lang="en-US"/>
              <a:t> by Unknown author is licensed under </a:t>
            </a:r>
            <a:r>
              <a:rPr lang="en-US">
                <a:hlinkClick r:id="rId4"/>
              </a:rPr>
              <a:t>CC BY-SA</a:t>
            </a:r>
            <a:r>
              <a:rPr lang="en-US"/>
              <a:t>.</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F46AA-EDEC-4DA1-8FB2-90C161C7831B}"/>
              </a:ext>
            </a:extLst>
          </p:cNvPr>
          <p:cNvSpPr>
            <a:spLocks noGrp="1"/>
          </p:cNvSpPr>
          <p:nvPr>
            <p:ph type="title"/>
          </p:nvPr>
        </p:nvSpPr>
        <p:spPr>
          <a:xfrm>
            <a:off x="640290" y="685800"/>
            <a:ext cx="4818656" cy="4603749"/>
          </a:xfrm>
        </p:spPr>
        <p:txBody>
          <a:bodyPr>
            <a:normAutofit/>
          </a:bodyPr>
          <a:lstStyle/>
          <a:p>
            <a:pPr algn="r"/>
            <a:r>
              <a:rPr lang="en-US" sz="4000"/>
              <a:t>IMPLEMENTATION OF THE 2020-2021 SCHEDULE</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C79447-307D-471E-A3B1-09072B379416}"/>
              </a:ext>
            </a:extLst>
          </p:cNvPr>
          <p:cNvSpPr>
            <a:spLocks noGrp="1"/>
          </p:cNvSpPr>
          <p:nvPr>
            <p:ph idx="1"/>
          </p:nvPr>
        </p:nvSpPr>
        <p:spPr>
          <a:xfrm>
            <a:off x="6625651" y="685800"/>
            <a:ext cx="4878959" cy="4603750"/>
          </a:xfrm>
        </p:spPr>
        <p:txBody>
          <a:bodyPr vert="horz" lIns="91440" tIns="45720" rIns="91440" bIns="45720" rtlCol="0" anchor="ctr">
            <a:noAutofit/>
          </a:bodyPr>
          <a:lstStyle/>
          <a:p>
            <a:pPr marL="457200" indent="-457200">
              <a:buFont typeface="Wingdings" panose="020B0604020202020204" pitchFamily="34" charset="0"/>
              <a:buChar char="ü"/>
            </a:pPr>
            <a:r>
              <a:rPr lang="en-US" sz="3200">
                <a:solidFill>
                  <a:schemeClr val="tx1"/>
                </a:solidFill>
              </a:rPr>
              <a:t>COURSES OFFERED TO HYBRID STUDENTS (85% OF STUDENTS)</a:t>
            </a:r>
          </a:p>
          <a:p>
            <a:pPr marL="0" indent="0">
              <a:buClr>
                <a:srgbClr val="FFFFFF"/>
              </a:buClr>
              <a:buNone/>
            </a:pPr>
            <a:endParaRPr lang="en-US" sz="3200">
              <a:solidFill>
                <a:schemeClr val="tx1"/>
              </a:solidFill>
            </a:endParaRPr>
          </a:p>
          <a:p>
            <a:pPr marL="457200" indent="-457200">
              <a:buFont typeface="Wingdings" panose="020B0604020202020204" pitchFamily="34" charset="0"/>
              <a:buChar char="ü"/>
            </a:pPr>
            <a:r>
              <a:rPr lang="en-US" sz="3200">
                <a:solidFill>
                  <a:schemeClr val="tx1"/>
                </a:solidFill>
              </a:rPr>
              <a:t>COURSES OFFERED TO REMOTE STUDENTS (15% OF STUDENTS)</a:t>
            </a:r>
          </a:p>
          <a:p>
            <a:pPr marL="457200" indent="-457200">
              <a:buFont typeface="Wingdings" panose="020B0604020202020204" pitchFamily="34" charset="0"/>
              <a:buChar char="ü"/>
            </a:pPr>
            <a:endParaRPr lang="en-US">
              <a:solidFill>
                <a:schemeClr val="tx1"/>
              </a:solidFill>
            </a:endParaRPr>
          </a:p>
          <a:p>
            <a:pPr marL="457200" indent="-457200">
              <a:buFont typeface="Wingdings" panose="020B0604020202020204" pitchFamily="34" charset="0"/>
              <a:buChar char="ü"/>
            </a:pPr>
            <a:endParaRPr lang="en-US">
              <a:solidFill>
                <a:schemeClr val="tx1"/>
              </a:solidFill>
            </a:endParaRPr>
          </a:p>
        </p:txBody>
      </p:sp>
    </p:spTree>
    <p:extLst>
      <p:ext uri="{BB962C8B-B14F-4D97-AF65-F5344CB8AC3E}">
        <p14:creationId xmlns:p14="http://schemas.microsoft.com/office/powerpoint/2010/main" val="138680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F5D8E-5253-4F27-964E-C0A19F14A48F}"/>
              </a:ext>
            </a:extLst>
          </p:cNvPr>
          <p:cNvSpPr txBox="1"/>
          <p:nvPr/>
        </p:nvSpPr>
        <p:spPr>
          <a:xfrm>
            <a:off x="655609" y="439949"/>
            <a:ext cx="10061274" cy="30096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1000"/>
              </a:spcBef>
            </a:pPr>
            <a:r>
              <a:rPr lang="en-US" sz="2400"/>
              <a:t>OPPORTUNITIES</a:t>
            </a:r>
            <a:r>
              <a:rPr lang="en-US" sz="2400">
                <a:ea typeface="+mn-lt"/>
                <a:cs typeface="+mn-lt"/>
              </a:rPr>
              <a:t> FOR REMOTE STUDENTS (IN ADDITION TO REMOTE CLASSES OFFERED)</a:t>
            </a:r>
          </a:p>
          <a:p>
            <a:pPr>
              <a:lnSpc>
                <a:spcPct val="110000"/>
              </a:lnSpc>
              <a:spcBef>
                <a:spcPts val="1000"/>
              </a:spcBef>
            </a:pPr>
            <a:r>
              <a:rPr lang="en-US" sz="2400">
                <a:ea typeface="+mn-lt"/>
                <a:cs typeface="+mn-lt"/>
              </a:rPr>
              <a:t>1. VLACS COURSES</a:t>
            </a:r>
          </a:p>
          <a:p>
            <a:pPr>
              <a:lnSpc>
                <a:spcPct val="110000"/>
              </a:lnSpc>
              <a:spcBef>
                <a:spcPts val="1000"/>
              </a:spcBef>
            </a:pPr>
            <a:r>
              <a:rPr lang="en-US" sz="2400">
                <a:ea typeface="+mn-lt"/>
                <a:cs typeface="+mn-lt"/>
              </a:rPr>
              <a:t>2. VHS COURSES AND LABS </a:t>
            </a:r>
          </a:p>
          <a:p>
            <a:pPr>
              <a:lnSpc>
                <a:spcPct val="110000"/>
              </a:lnSpc>
              <a:spcBef>
                <a:spcPts val="1000"/>
              </a:spcBef>
            </a:pPr>
            <a:r>
              <a:rPr lang="en-US" sz="2400">
                <a:ea typeface="+mn-lt"/>
                <a:cs typeface="+mn-lt"/>
              </a:rPr>
              <a:t>3. AMERICAN SCHOOL COURSES </a:t>
            </a:r>
          </a:p>
          <a:p>
            <a:pPr>
              <a:lnSpc>
                <a:spcPct val="110000"/>
              </a:lnSpc>
              <a:spcBef>
                <a:spcPts val="1000"/>
              </a:spcBef>
            </a:pPr>
            <a:r>
              <a:rPr lang="en-US" sz="2400">
                <a:ea typeface="+mn-lt"/>
                <a:cs typeface="+mn-lt"/>
              </a:rPr>
              <a:t>4. ADDITIONAL SUPPORTS FOR REMOTE STUDENTS</a:t>
            </a:r>
            <a:endParaRPr lang="en-US" sz="2400"/>
          </a:p>
        </p:txBody>
      </p:sp>
      <p:pic>
        <p:nvPicPr>
          <p:cNvPr id="3" name="Picture 3" descr="Learn Note Sign · Free photo on Pixabay">
            <a:extLst>
              <a:ext uri="{FF2B5EF4-FFF2-40B4-BE49-F238E27FC236}">
                <a16:creationId xmlns:a16="http://schemas.microsoft.com/office/drawing/2014/main" id="{3ABE5624-726E-4127-B3C6-F0D3CBC45EF7}"/>
              </a:ext>
            </a:extLst>
          </p:cNvPr>
          <p:cNvPicPr>
            <a:picLocks noChangeAspect="1"/>
          </p:cNvPicPr>
          <p:nvPr/>
        </p:nvPicPr>
        <p:blipFill>
          <a:blip r:embed="rId3"/>
          <a:stretch>
            <a:fillRect/>
          </a:stretch>
        </p:blipFill>
        <p:spPr>
          <a:xfrm>
            <a:off x="3444815" y="3981810"/>
            <a:ext cx="2743200" cy="2057400"/>
          </a:xfrm>
          <a:prstGeom prst="rect">
            <a:avLst/>
          </a:prstGeom>
        </p:spPr>
      </p:pic>
    </p:spTree>
    <p:extLst>
      <p:ext uri="{BB962C8B-B14F-4D97-AF65-F5344CB8AC3E}">
        <p14:creationId xmlns:p14="http://schemas.microsoft.com/office/powerpoint/2010/main" val="3302844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AABFA-B67E-44E4-97E3-E5B7314BA9FD}"/>
              </a:ext>
            </a:extLst>
          </p:cNvPr>
          <p:cNvSpPr>
            <a:spLocks noGrp="1"/>
          </p:cNvSpPr>
          <p:nvPr>
            <p:ph type="title"/>
          </p:nvPr>
        </p:nvSpPr>
        <p:spPr>
          <a:xfrm>
            <a:off x="3978579" y="4487332"/>
            <a:ext cx="5627158" cy="1507067"/>
          </a:xfrm>
        </p:spPr>
        <p:txBody>
          <a:bodyPr>
            <a:normAutofit/>
          </a:bodyPr>
          <a:lstStyle/>
          <a:p>
            <a:r>
              <a:rPr lang="en-US"/>
              <a:t>CHALLENGES</a:t>
            </a:r>
          </a:p>
        </p:txBody>
      </p:sp>
      <p:pic>
        <p:nvPicPr>
          <p:cNvPr id="5" name="Picture 4">
            <a:extLst>
              <a:ext uri="{FF2B5EF4-FFF2-40B4-BE49-F238E27FC236}">
                <a16:creationId xmlns:a16="http://schemas.microsoft.com/office/drawing/2014/main" id="{8CC1D1E9-DA64-432D-A750-63AE6D4A6893}"/>
              </a:ext>
            </a:extLst>
          </p:cNvPr>
          <p:cNvPicPr>
            <a:picLocks noChangeAspect="1"/>
          </p:cNvPicPr>
          <p:nvPr/>
        </p:nvPicPr>
        <p:blipFill rotWithShape="1">
          <a:blip r:embed="rId2"/>
          <a:srcRect l="36055" r="29909" b="-3"/>
          <a:stretch/>
        </p:blipFill>
        <p:spPr>
          <a:xfrm>
            <a:off x="831" y="10"/>
            <a:ext cx="3502025" cy="6857990"/>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455AAD18-58EA-4C3A-ADA1-1C8AB8572F62}"/>
              </a:ext>
            </a:extLst>
          </p:cNvPr>
          <p:cNvSpPr>
            <a:spLocks noGrp="1"/>
          </p:cNvSpPr>
          <p:nvPr>
            <p:ph idx="1"/>
          </p:nvPr>
        </p:nvSpPr>
        <p:spPr>
          <a:xfrm>
            <a:off x="3884612" y="685800"/>
            <a:ext cx="6626072" cy="3615267"/>
          </a:xfrm>
        </p:spPr>
        <p:txBody>
          <a:bodyPr vert="horz" lIns="91440" tIns="45720" rIns="91440" bIns="45720" rtlCol="0">
            <a:normAutofit/>
          </a:bodyPr>
          <a:lstStyle/>
          <a:p>
            <a:r>
              <a:rPr lang="en-US" sz="2400" dirty="0"/>
              <a:t>POWERSCHOOL LEARNING/MIGRATION TO CANVAS</a:t>
            </a:r>
          </a:p>
          <a:p>
            <a:r>
              <a:rPr lang="en-US" sz="2400" dirty="0"/>
              <a:t>SUPPORTING STUDENTS AT HOME/QUARANTINING AND DISCOMFORT COMING INTO THE BUILDING</a:t>
            </a:r>
          </a:p>
          <a:p>
            <a:r>
              <a:rPr lang="en-US" sz="2400" dirty="0"/>
              <a:t>TECHNOLOGY/DEVICE DISTRIBUTION</a:t>
            </a:r>
          </a:p>
          <a:p>
            <a:r>
              <a:rPr lang="en-US" sz="2400" dirty="0"/>
              <a:t>INDEPENDENT EXTENSION DAYS</a:t>
            </a:r>
          </a:p>
          <a:p>
            <a:endParaRPr lang="en-US"/>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2996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BBD06B-552C-4DF7-9E19-C5617573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61F00-7E1F-4FC6-9013-96051A761F33}"/>
              </a:ext>
            </a:extLst>
          </p:cNvPr>
          <p:cNvSpPr>
            <a:spLocks noGrp="1"/>
          </p:cNvSpPr>
          <p:nvPr>
            <p:ph type="title"/>
          </p:nvPr>
        </p:nvSpPr>
        <p:spPr>
          <a:xfrm>
            <a:off x="748286" y="5181599"/>
            <a:ext cx="8707922" cy="839821"/>
          </a:xfrm>
        </p:spPr>
        <p:txBody>
          <a:bodyPr anchor="b">
            <a:normAutofit/>
          </a:bodyPr>
          <a:lstStyle/>
          <a:p>
            <a:r>
              <a:rPr lang="en-US" sz="3200">
                <a:solidFill>
                  <a:srgbClr val="FFFFFF"/>
                </a:solidFill>
              </a:rPr>
              <a:t>EFFORTS</a:t>
            </a:r>
          </a:p>
        </p:txBody>
      </p:sp>
      <p:sp useBgFill="1">
        <p:nvSpPr>
          <p:cNvPr id="11" name="Snip Diagonal Corner Rectangle 21">
            <a:extLst>
              <a:ext uri="{FF2B5EF4-FFF2-40B4-BE49-F238E27FC236}">
                <a16:creationId xmlns:a16="http://schemas.microsoft.com/office/drawing/2014/main" id="{1D27B411-D85B-4FEE-8EF5-0726CC104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99" y="620722"/>
            <a:ext cx="9805929" cy="4418206"/>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1C33B52-966B-48AB-B150-0703D341A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A15605B8-360E-48F8-8236-1D79EF8EB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A3977D2-0245-428A-8353-C7231D91ED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9420A79-B7F1-42B2-8A65-7F990211AD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F944D0E-1FE0-47ED-9362-B7A1560D70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5A66304-0B88-40BA-A57C-226AA50D43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28355519-9942-467D-9E2B-50A0381731B0}"/>
              </a:ext>
            </a:extLst>
          </p:cNvPr>
          <p:cNvGraphicFramePr>
            <a:graphicFrameLocks noGrp="1"/>
          </p:cNvGraphicFramePr>
          <p:nvPr>
            <p:ph idx="1"/>
            <p:extLst>
              <p:ext uri="{D42A27DB-BD31-4B8C-83A1-F6EECF244321}">
                <p14:modId xmlns:p14="http://schemas.microsoft.com/office/powerpoint/2010/main" val="1963033582"/>
              </p:ext>
            </p:extLst>
          </p:nvPr>
        </p:nvGraphicFramePr>
        <p:xfrm>
          <a:off x="1098550" y="1096964"/>
          <a:ext cx="8991114" cy="363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27855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1B194-87DB-4444-A34F-AE763AF665DD}"/>
              </a:ext>
            </a:extLst>
          </p:cNvPr>
          <p:cNvSpPr>
            <a:spLocks noGrp="1"/>
          </p:cNvSpPr>
          <p:nvPr>
            <p:ph type="title"/>
          </p:nvPr>
        </p:nvSpPr>
        <p:spPr>
          <a:xfrm>
            <a:off x="640290" y="685800"/>
            <a:ext cx="4818656" cy="4603749"/>
          </a:xfrm>
        </p:spPr>
        <p:txBody>
          <a:bodyPr>
            <a:normAutofit/>
          </a:bodyPr>
          <a:lstStyle/>
          <a:p>
            <a:pPr algn="r"/>
            <a:r>
              <a:rPr lang="en-US" sz="5200"/>
              <a:t>CHANGE OF COHORT REQUESTS</a:t>
            </a:r>
          </a:p>
        </p:txBody>
      </p:sp>
      <p:sp>
        <p:nvSpPr>
          <p:cNvPr id="6"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9267DA-29DA-4302-A806-6B45FC9038C0}"/>
              </a:ext>
            </a:extLst>
          </p:cNvPr>
          <p:cNvSpPr>
            <a:spLocks noGrp="1"/>
          </p:cNvSpPr>
          <p:nvPr>
            <p:ph idx="1"/>
          </p:nvPr>
        </p:nvSpPr>
        <p:spPr>
          <a:xfrm>
            <a:off x="6625651" y="685800"/>
            <a:ext cx="4878959" cy="4603750"/>
          </a:xfrm>
        </p:spPr>
        <p:txBody>
          <a:bodyPr vert="horz" lIns="91440" tIns="45720" rIns="91440" bIns="45720" rtlCol="0">
            <a:normAutofit/>
          </a:bodyPr>
          <a:lstStyle/>
          <a:p>
            <a:r>
              <a:rPr lang="en-US" sz="2800">
                <a:solidFill>
                  <a:schemeClr val="tx1"/>
                </a:solidFill>
              </a:rPr>
              <a:t>HYBRID IN-SCHOOL TO HYBRID AT-HOME WITH SUPPORTS</a:t>
            </a:r>
          </a:p>
          <a:p>
            <a:pPr>
              <a:buClr>
                <a:srgbClr val="FFFFFF"/>
              </a:buClr>
            </a:pPr>
            <a:endParaRPr lang="en-US" sz="2800">
              <a:solidFill>
                <a:schemeClr val="tx1"/>
              </a:solidFill>
            </a:endParaRPr>
          </a:p>
          <a:p>
            <a:r>
              <a:rPr lang="en-US" sz="2800">
                <a:solidFill>
                  <a:schemeClr val="tx1"/>
                </a:solidFill>
              </a:rPr>
              <a:t>HYBRID TO FULL REMOTE</a:t>
            </a:r>
          </a:p>
          <a:p>
            <a:pPr>
              <a:buClr>
                <a:srgbClr val="FFFFFF"/>
              </a:buClr>
            </a:pPr>
            <a:endParaRPr lang="en-US" sz="2800">
              <a:solidFill>
                <a:schemeClr val="tx1"/>
              </a:solidFill>
            </a:endParaRPr>
          </a:p>
          <a:p>
            <a:r>
              <a:rPr lang="en-US" sz="2800">
                <a:solidFill>
                  <a:schemeClr val="tx1"/>
                </a:solidFill>
              </a:rPr>
              <a:t>REMOTE TO HYBRID</a:t>
            </a:r>
          </a:p>
        </p:txBody>
      </p:sp>
    </p:spTree>
    <p:extLst>
      <p:ext uri="{BB962C8B-B14F-4D97-AF65-F5344CB8AC3E}">
        <p14:creationId xmlns:p14="http://schemas.microsoft.com/office/powerpoint/2010/main" val="167502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3A8913-C4FE-47AE-B2DB-691BD00F55E2}"/>
              </a:ext>
            </a:extLst>
          </p:cNvPr>
          <p:cNvSpPr>
            <a:spLocks noGrp="1"/>
          </p:cNvSpPr>
          <p:nvPr>
            <p:ph type="ctrTitle"/>
          </p:nvPr>
        </p:nvSpPr>
        <p:spPr>
          <a:xfrm>
            <a:off x="5135754" y="628617"/>
            <a:ext cx="6368858" cy="3028983"/>
          </a:xfrm>
        </p:spPr>
        <p:txBody>
          <a:bodyPr>
            <a:normAutofit/>
          </a:bodyPr>
          <a:lstStyle/>
          <a:p>
            <a:r>
              <a:rPr lang="en-US"/>
              <a:t>PART 3 ANTICIPATED FOR THE FUTURE</a:t>
            </a:r>
          </a:p>
        </p:txBody>
      </p:sp>
      <p:sp>
        <p:nvSpPr>
          <p:cNvPr id="3" name="Subtitle 2">
            <a:extLst>
              <a:ext uri="{FF2B5EF4-FFF2-40B4-BE49-F238E27FC236}">
                <a16:creationId xmlns:a16="http://schemas.microsoft.com/office/drawing/2014/main" id="{1CBE8623-F7EF-498E-82E9-9FEE74A441BC}"/>
              </a:ext>
            </a:extLst>
          </p:cNvPr>
          <p:cNvSpPr>
            <a:spLocks noGrp="1"/>
          </p:cNvSpPr>
          <p:nvPr>
            <p:ph type="subTitle" idx="1"/>
          </p:nvPr>
        </p:nvSpPr>
        <p:spPr>
          <a:xfrm>
            <a:off x="5126845" y="3843868"/>
            <a:ext cx="5233180" cy="1564744"/>
          </a:xfrm>
        </p:spPr>
        <p:txBody>
          <a:bodyPr>
            <a:normAutofit/>
          </a:bodyPr>
          <a:lstStyle/>
          <a:p>
            <a:endParaRPr lang="en-US"/>
          </a:p>
        </p:txBody>
      </p:sp>
      <p:grpSp>
        <p:nvGrpSpPr>
          <p:cNvPr id="12" name="Group 11">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4" name="Picture 4" descr="A picture containing drawing&#10;&#10;Description automatically generated">
            <a:extLst>
              <a:ext uri="{FF2B5EF4-FFF2-40B4-BE49-F238E27FC236}">
                <a16:creationId xmlns:a16="http://schemas.microsoft.com/office/drawing/2014/main" id="{B8542AE0-CCF5-4577-B8D8-CB5C85C58F3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76400" y="4010564"/>
            <a:ext cx="2743200" cy="2057400"/>
          </a:xfrm>
          <a:prstGeom prst="rect">
            <a:avLst/>
          </a:prstGeom>
        </p:spPr>
      </p:pic>
      <p:sp>
        <p:nvSpPr>
          <p:cNvPr id="5" name="TextBox 4">
            <a:extLst>
              <a:ext uri="{FF2B5EF4-FFF2-40B4-BE49-F238E27FC236}">
                <a16:creationId xmlns:a16="http://schemas.microsoft.com/office/drawing/2014/main" id="{AA98BBA1-3EE3-4470-BC3E-3AC37EF66A82}"/>
              </a:ext>
            </a:extLst>
          </p:cNvPr>
          <p:cNvSpPr txBox="1"/>
          <p:nvPr/>
        </p:nvSpPr>
        <p:spPr>
          <a:xfrm>
            <a:off x="4724400" y="4457700"/>
            <a:ext cx="2743200" cy="317500"/>
          </a:xfrm>
          <a:prstGeom prst="rect">
            <a:avLst/>
          </a:prstGeom>
        </p:spPr>
        <p:txBody>
          <a:bodyPr>
            <a:normAutofit fontScale="47500" lnSpcReduction="20000"/>
          </a:bodyPr>
          <a:lstStyle/>
          <a:p>
            <a:r>
              <a:rPr lang="en-US">
                <a:hlinkClick r:id="rId3"/>
              </a:rPr>
              <a:t>This Photo</a:t>
            </a:r>
            <a:r>
              <a:rPr lang="en-US"/>
              <a:t> by Unknown author is licensed under </a:t>
            </a:r>
            <a:r>
              <a:rPr lang="en-US">
                <a:hlinkClick r:id="rId4"/>
              </a:rPr>
              <a:t>CC BY-SA</a:t>
            </a:r>
            <a:r>
              <a:rPr lang="en-US"/>
              <a:t>.</a:t>
            </a:r>
          </a:p>
        </p:txBody>
      </p:sp>
    </p:spTree>
    <p:extLst>
      <p:ext uri="{BB962C8B-B14F-4D97-AF65-F5344CB8AC3E}">
        <p14:creationId xmlns:p14="http://schemas.microsoft.com/office/powerpoint/2010/main" val="1179145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D131F1-A2D1-4005-A4D4-3E6CED0BF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F4CFA-C60A-437C-9E3D-D10A20B288E9}"/>
              </a:ext>
            </a:extLst>
          </p:cNvPr>
          <p:cNvSpPr>
            <a:spLocks noGrp="1"/>
          </p:cNvSpPr>
          <p:nvPr>
            <p:ph type="title"/>
          </p:nvPr>
        </p:nvSpPr>
        <p:spPr>
          <a:xfrm>
            <a:off x="684212" y="4799010"/>
            <a:ext cx="9269412" cy="1155267"/>
          </a:xfrm>
        </p:spPr>
        <p:txBody>
          <a:bodyPr anchor="ctr">
            <a:normAutofit/>
          </a:bodyPr>
          <a:lstStyle/>
          <a:p>
            <a:r>
              <a:rPr lang="en-US">
                <a:solidFill>
                  <a:srgbClr val="FFFFFF"/>
                </a:solidFill>
              </a:rPr>
              <a:t>CHALLENGES FOR 2020-2021</a:t>
            </a:r>
          </a:p>
        </p:txBody>
      </p:sp>
      <p:sp>
        <p:nvSpPr>
          <p:cNvPr id="10" name="Snip Diagonal Corner Rectangle 21">
            <a:extLst>
              <a:ext uri="{FF2B5EF4-FFF2-40B4-BE49-F238E27FC236}">
                <a16:creationId xmlns:a16="http://schemas.microsoft.com/office/drawing/2014/main" id="{81A7082F-8898-45F9-9051-28EFBA30F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tx1">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F53DC2-16BB-46F1-8BEA-840EBA752312}"/>
              </a:ext>
            </a:extLst>
          </p:cNvPr>
          <p:cNvSpPr>
            <a:spLocks noGrp="1"/>
          </p:cNvSpPr>
          <p:nvPr>
            <p:ph idx="1"/>
          </p:nvPr>
        </p:nvSpPr>
        <p:spPr>
          <a:xfrm>
            <a:off x="684212" y="685800"/>
            <a:ext cx="9763294" cy="3615267"/>
          </a:xfrm>
        </p:spPr>
        <p:txBody>
          <a:bodyPr vert="horz" lIns="91440" tIns="45720" rIns="91440" bIns="45720" rtlCol="0">
            <a:normAutofit/>
          </a:bodyPr>
          <a:lstStyle/>
          <a:p>
            <a:pPr>
              <a:buFont typeface="Wingdings" panose="020B0604020202020204" pitchFamily="34" charset="0"/>
              <a:buChar char="ü"/>
            </a:pPr>
            <a:r>
              <a:rPr lang="en-US" sz="3600"/>
              <a:t>PRE-ENROLLMENT IN FEBRUARY/MARCH</a:t>
            </a:r>
          </a:p>
          <a:p>
            <a:pPr>
              <a:buFont typeface="Wingdings" panose="020B0604020202020204" pitchFamily="34" charset="0"/>
              <a:buChar char="ü"/>
            </a:pPr>
            <a:r>
              <a:rPr lang="en-US" sz="3600"/>
              <a:t>STUDENT/STAFF DECISIONS</a:t>
            </a:r>
          </a:p>
          <a:p>
            <a:pPr>
              <a:buFont typeface="Wingdings" panose="020B0604020202020204" pitchFamily="34" charset="0"/>
              <a:buChar char="ü"/>
            </a:pPr>
            <a:r>
              <a:rPr lang="en-US" sz="3600"/>
              <a:t>EQUITY FOR FULLY REMOTE AND HYBRID STUDENTS</a:t>
            </a:r>
          </a:p>
        </p:txBody>
      </p:sp>
    </p:spTree>
    <p:extLst>
      <p:ext uri="{BB962C8B-B14F-4D97-AF65-F5344CB8AC3E}">
        <p14:creationId xmlns:p14="http://schemas.microsoft.com/office/powerpoint/2010/main" val="208816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C5530E-85F5-4469-A5C9-54B113C11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43CCE4-C068-4929-A42A-77F98913CB73}"/>
              </a:ext>
            </a:extLst>
          </p:cNvPr>
          <p:cNvSpPr>
            <a:spLocks noGrp="1"/>
          </p:cNvSpPr>
          <p:nvPr>
            <p:ph type="title"/>
          </p:nvPr>
        </p:nvSpPr>
        <p:spPr>
          <a:xfrm>
            <a:off x="7532710" y="620722"/>
            <a:ext cx="3654099" cy="3532989"/>
          </a:xfrm>
        </p:spPr>
        <p:txBody>
          <a:bodyPr anchor="b">
            <a:normAutofit/>
          </a:bodyPr>
          <a:lstStyle/>
          <a:p>
            <a:r>
              <a:rPr lang="en-US">
                <a:solidFill>
                  <a:srgbClr val="FFFFFF"/>
                </a:solidFill>
              </a:rPr>
              <a:t>POSSIBILITY THINKING</a:t>
            </a:r>
          </a:p>
        </p:txBody>
      </p:sp>
      <p:sp useBgFill="1">
        <p:nvSpPr>
          <p:cNvPr id="11" name="Snip Diagonal Corner Rectangle 21">
            <a:extLst>
              <a:ext uri="{FF2B5EF4-FFF2-40B4-BE49-F238E27FC236}">
                <a16:creationId xmlns:a16="http://schemas.microsoft.com/office/drawing/2014/main" id="{A9CEB52D-0D40-45E3-94F9-CDB2083A9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F7EB202-DE79-4E39-BCF0-D9855DA173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4DF8FC51-F3B0-4D84-A367-A14707163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B3C3EDB-3DD5-4F8C-84C2-B598DB12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9DD3267-7A88-4810-94C1-0176A11D9C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9F7E30E-9755-4BB4-B799-15752AE275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0A74F5-C569-4A54-9AA8-8F85E9E7E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98530D41-6A56-417F-938E-4E15DE836D9F}"/>
              </a:ext>
            </a:extLst>
          </p:cNvPr>
          <p:cNvGraphicFramePr>
            <a:graphicFrameLocks noGrp="1"/>
          </p:cNvGraphicFramePr>
          <p:nvPr>
            <p:ph idx="1"/>
            <p:extLst>
              <p:ext uri="{D42A27DB-BD31-4B8C-83A1-F6EECF244321}">
                <p14:modId xmlns:p14="http://schemas.microsoft.com/office/powerpoint/2010/main" val="760293495"/>
              </p:ext>
            </p:extLst>
          </p:nvPr>
        </p:nvGraphicFramePr>
        <p:xfrm>
          <a:off x="1098550" y="1096963"/>
          <a:ext cx="5643563" cy="4333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63789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E688E0-C729-4E49-9E7B-4697607D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flock of birds flying in the sky&#10;&#10;Description automatically generated">
            <a:extLst>
              <a:ext uri="{FF2B5EF4-FFF2-40B4-BE49-F238E27FC236}">
                <a16:creationId xmlns:a16="http://schemas.microsoft.com/office/drawing/2014/main" id="{C2BD5EE4-AA7F-4E24-AFBF-B7D8683A43B7}"/>
              </a:ext>
            </a:extLst>
          </p:cNvPr>
          <p:cNvPicPr>
            <a:picLocks noChangeAspect="1"/>
          </p:cNvPicPr>
          <p:nvPr/>
        </p:nvPicPr>
        <p:blipFill rotWithShape="1">
          <a:blip r:embed="rId3">
            <a:duotone>
              <a:schemeClr val="bg2">
                <a:shade val="45000"/>
                <a:satMod val="135000"/>
              </a:schemeClr>
              <a:prstClr val="white"/>
            </a:duotone>
            <a:alphaModFix amt="15000"/>
            <a:extLst>
              <a:ext uri="{837473B0-CC2E-450A-ABE3-18F120FF3D39}">
                <a1611:picAttrSrcUrl xmlns:a1611="http://schemas.microsoft.com/office/drawing/2016/11/main" r:id="rId4"/>
              </a:ext>
            </a:extLst>
          </a:blip>
          <a:srcRect b="32433"/>
          <a:stretch/>
        </p:blipFill>
        <p:spPr>
          <a:xfrm>
            <a:off x="20" y="10"/>
            <a:ext cx="12191980" cy="6857990"/>
          </a:xfrm>
          <a:prstGeom prst="rect">
            <a:avLst/>
          </a:prstGeom>
        </p:spPr>
      </p:pic>
      <p:sp>
        <p:nvSpPr>
          <p:cNvPr id="2" name="Title 1">
            <a:extLst>
              <a:ext uri="{FF2B5EF4-FFF2-40B4-BE49-F238E27FC236}">
                <a16:creationId xmlns:a16="http://schemas.microsoft.com/office/drawing/2014/main" id="{C73A8913-C4FE-47AE-B2DB-691BD00F55E2}"/>
              </a:ext>
            </a:extLst>
          </p:cNvPr>
          <p:cNvSpPr>
            <a:spLocks noGrp="1"/>
          </p:cNvSpPr>
          <p:nvPr>
            <p:ph type="ctrTitle"/>
          </p:nvPr>
        </p:nvSpPr>
        <p:spPr>
          <a:xfrm>
            <a:off x="684212" y="685799"/>
            <a:ext cx="8001000" cy="2971801"/>
          </a:xfrm>
        </p:spPr>
        <p:txBody>
          <a:bodyPr>
            <a:normAutofit/>
          </a:bodyPr>
          <a:lstStyle/>
          <a:p>
            <a:r>
              <a:rPr lang="en-US"/>
              <a:t>CLOSING: PATHWAY TO MHS GRADUATION</a:t>
            </a:r>
          </a:p>
        </p:txBody>
      </p:sp>
      <p:sp>
        <p:nvSpPr>
          <p:cNvPr id="3" name="Subtitle 2">
            <a:extLst>
              <a:ext uri="{FF2B5EF4-FFF2-40B4-BE49-F238E27FC236}">
                <a16:creationId xmlns:a16="http://schemas.microsoft.com/office/drawing/2014/main" id="{1CBE8623-F7EF-498E-82E9-9FEE74A441BC}"/>
              </a:ext>
            </a:extLst>
          </p:cNvPr>
          <p:cNvSpPr>
            <a:spLocks noGrp="1"/>
          </p:cNvSpPr>
          <p:nvPr>
            <p:ph type="subTitle" idx="1"/>
          </p:nvPr>
        </p:nvSpPr>
        <p:spPr>
          <a:xfrm>
            <a:off x="684212" y="3843867"/>
            <a:ext cx="6400800" cy="1947333"/>
          </a:xfrm>
        </p:spPr>
        <p:txBody>
          <a:bodyPr>
            <a:normAutofit/>
          </a:bodyPr>
          <a:lstStyle/>
          <a:p>
            <a:endParaRPr lang="en-US"/>
          </a:p>
        </p:txBody>
      </p:sp>
      <p:grpSp>
        <p:nvGrpSpPr>
          <p:cNvPr id="12" name="Group 11">
            <a:extLst>
              <a:ext uri="{FF2B5EF4-FFF2-40B4-BE49-F238E27FC236}">
                <a16:creationId xmlns:a16="http://schemas.microsoft.com/office/drawing/2014/main" id="{AAD89D74-79DD-4BE2-AA8C-8672382F25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3" name="Straight Connector 12">
              <a:extLst>
                <a:ext uri="{FF2B5EF4-FFF2-40B4-BE49-F238E27FC236}">
                  <a16:creationId xmlns:a16="http://schemas.microsoft.com/office/drawing/2014/main" id="{EA020D6D-57F1-4846-9467-5E54F5B88A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A67610-3DFA-4B04-A0F3-FFBF2C97E8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6F9FAA7-B1F5-4E7B-BEC6-00158A5F05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4174CF9-D8AD-4A5C-BF99-57B43506DA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76B22A1-F450-4EAF-A363-7222D3D529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0037D812-8674-43A5-9940-86CC35215E17}"/>
              </a:ext>
            </a:extLst>
          </p:cNvPr>
          <p:cNvSpPr txBox="1"/>
          <p:nvPr/>
        </p:nvSpPr>
        <p:spPr>
          <a:xfrm>
            <a:off x="9298259" y="6657945"/>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416689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AE45261-7584-4688-A4A3-724AC140F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A527E-4EE8-429F-88EB-CD7C902B5B1E}"/>
              </a:ext>
            </a:extLst>
          </p:cNvPr>
          <p:cNvSpPr>
            <a:spLocks noGrp="1"/>
          </p:cNvSpPr>
          <p:nvPr>
            <p:ph type="title"/>
          </p:nvPr>
        </p:nvSpPr>
        <p:spPr>
          <a:xfrm>
            <a:off x="684212" y="4487332"/>
            <a:ext cx="8534400" cy="1507067"/>
          </a:xfrm>
        </p:spPr>
        <p:txBody>
          <a:bodyPr>
            <a:normAutofit/>
          </a:bodyPr>
          <a:lstStyle/>
          <a:p>
            <a:r>
              <a:rPr lang="en-US">
                <a:solidFill>
                  <a:srgbClr val="FFFFFF"/>
                </a:solidFill>
              </a:rPr>
              <a:t>INTRODUCTION/COMPONENTS</a:t>
            </a:r>
          </a:p>
        </p:txBody>
      </p:sp>
      <p:sp>
        <p:nvSpPr>
          <p:cNvPr id="7" name="Snip Diagonal Corner Rectangle 21">
            <a:extLst>
              <a:ext uri="{FF2B5EF4-FFF2-40B4-BE49-F238E27FC236}">
                <a16:creationId xmlns:a16="http://schemas.microsoft.com/office/drawing/2014/main" id="{6A3DF0D0-07D5-4FAC-A12C-923E178CC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20722"/>
            <a:ext cx="12188824" cy="3612950"/>
          </a:xfrm>
          <a:prstGeom prst="snip2DiagRect">
            <a:avLst>
              <a:gd name="adj1" fmla="val 8741"/>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2">
            <a:extLst>
              <a:ext uri="{FF2B5EF4-FFF2-40B4-BE49-F238E27FC236}">
                <a16:creationId xmlns:a16="http://schemas.microsoft.com/office/drawing/2014/main" id="{1EEF4727-6B5C-4FA7-968D-912F35A4C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52FE142A-A0FD-4557-92D4-A7A7F27CBF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F84B8B9-9710-47C6-A3BC-99C562894D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93ADAE5-007B-4BBF-8DA6-2EB91A0BE7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3DB8E36-978B-4F5D-B278-B1F45C585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7484C8B-8B05-442F-A4F5-4192C7D0C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10" name="Content Placeholder 2">
            <a:extLst>
              <a:ext uri="{FF2B5EF4-FFF2-40B4-BE49-F238E27FC236}">
                <a16:creationId xmlns:a16="http://schemas.microsoft.com/office/drawing/2014/main" id="{4494AEBA-B47E-4EB9-83AE-83BB676EA1B1}"/>
              </a:ext>
            </a:extLst>
          </p:cNvPr>
          <p:cNvGraphicFramePr>
            <a:graphicFrameLocks noGrp="1"/>
          </p:cNvGraphicFramePr>
          <p:nvPr>
            <p:ph idx="1"/>
            <p:extLst>
              <p:ext uri="{D42A27DB-BD31-4B8C-83A1-F6EECF244321}">
                <p14:modId xmlns:p14="http://schemas.microsoft.com/office/powerpoint/2010/main" val="4257464986"/>
              </p:ext>
            </p:extLst>
          </p:nvPr>
        </p:nvGraphicFramePr>
        <p:xfrm>
          <a:off x="684212" y="1006997"/>
          <a:ext cx="10231440" cy="286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55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3A8913-C4FE-47AE-B2DB-691BD00F55E2}"/>
              </a:ext>
            </a:extLst>
          </p:cNvPr>
          <p:cNvSpPr>
            <a:spLocks noGrp="1"/>
          </p:cNvSpPr>
          <p:nvPr>
            <p:ph type="ctrTitle"/>
          </p:nvPr>
        </p:nvSpPr>
        <p:spPr>
          <a:xfrm>
            <a:off x="684213" y="685799"/>
            <a:ext cx="4781147" cy="2971801"/>
          </a:xfrm>
        </p:spPr>
        <p:txBody>
          <a:bodyPr>
            <a:normAutofit/>
          </a:bodyPr>
          <a:lstStyle/>
          <a:p>
            <a:r>
              <a:rPr lang="en-US"/>
              <a:t>PART 1: CONTEXT</a:t>
            </a:r>
          </a:p>
        </p:txBody>
      </p:sp>
      <p:sp>
        <p:nvSpPr>
          <p:cNvPr id="3" name="Subtitle 2">
            <a:extLst>
              <a:ext uri="{FF2B5EF4-FFF2-40B4-BE49-F238E27FC236}">
                <a16:creationId xmlns:a16="http://schemas.microsoft.com/office/drawing/2014/main" id="{1CBE8623-F7EF-498E-82E9-9FEE74A441BC}"/>
              </a:ext>
            </a:extLst>
          </p:cNvPr>
          <p:cNvSpPr>
            <a:spLocks noGrp="1"/>
          </p:cNvSpPr>
          <p:nvPr>
            <p:ph type="subTitle" idx="1"/>
          </p:nvPr>
        </p:nvSpPr>
        <p:spPr>
          <a:xfrm>
            <a:off x="684212" y="3843867"/>
            <a:ext cx="4816572" cy="1947333"/>
          </a:xfrm>
        </p:spPr>
        <p:txBody>
          <a:bodyPr>
            <a:normAutofit/>
          </a:bodyPr>
          <a:lstStyle/>
          <a:p>
            <a:r>
              <a:rPr lang="en-US"/>
              <a:t>Work in the Summer of 2020</a:t>
            </a:r>
          </a:p>
        </p:txBody>
      </p:sp>
      <p:pic>
        <p:nvPicPr>
          <p:cNvPr id="7" name="Picture 4">
            <a:extLst>
              <a:ext uri="{FF2B5EF4-FFF2-40B4-BE49-F238E27FC236}">
                <a16:creationId xmlns:a16="http://schemas.microsoft.com/office/drawing/2014/main" id="{08B1D6A5-944B-49E5-A707-760C126898A0}"/>
              </a:ext>
            </a:extLst>
          </p:cNvPr>
          <p:cNvPicPr>
            <a:picLocks noChangeAspect="1"/>
          </p:cNvPicPr>
          <p:nvPr/>
        </p:nvPicPr>
        <p:blipFill rotWithShape="1">
          <a:blip r:embed="rId3"/>
          <a:srcRect l="11807" r="28946" b="-3"/>
          <a:stretch/>
        </p:blipFill>
        <p:spPr>
          <a:xfrm>
            <a:off x="6096000" y="10"/>
            <a:ext cx="6095999" cy="6857990"/>
          </a:xfrm>
          <a:prstGeom prst="rect">
            <a:avLst/>
          </a:prstGeom>
          <a:effectLst>
            <a:innerShdw blurRad="57150" dist="38100" dir="14460000">
              <a:prstClr val="black">
                <a:alpha val="70000"/>
              </a:prstClr>
            </a:innerShdw>
          </a:effectLst>
        </p:spPr>
      </p:pic>
      <p:grpSp>
        <p:nvGrpSpPr>
          <p:cNvPr id="17" name="Group 10">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12" name="Straight Connector 11">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3726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47E0-8C56-447C-BAED-02DE694CE169}"/>
              </a:ext>
            </a:extLst>
          </p:cNvPr>
          <p:cNvSpPr>
            <a:spLocks noGrp="1"/>
          </p:cNvSpPr>
          <p:nvPr>
            <p:ph type="title"/>
          </p:nvPr>
        </p:nvSpPr>
        <p:spPr>
          <a:xfrm>
            <a:off x="684212" y="4487332"/>
            <a:ext cx="8534400" cy="1507067"/>
          </a:xfrm>
        </p:spPr>
        <p:txBody>
          <a:bodyPr>
            <a:normAutofit/>
          </a:bodyPr>
          <a:lstStyle/>
          <a:p>
            <a:pPr>
              <a:lnSpc>
                <a:spcPct val="90000"/>
              </a:lnSpc>
            </a:pPr>
            <a:r>
              <a:rPr lang="en-US" sz="3300"/>
              <a:t>SCHEDULING TASK FORCE </a:t>
            </a:r>
            <a:br>
              <a:rPr lang="en-US" sz="3300"/>
            </a:br>
            <a:br>
              <a:rPr lang="en-US" sz="3300"/>
            </a:br>
            <a:endParaRPr lang="en-US" sz="3300"/>
          </a:p>
        </p:txBody>
      </p:sp>
      <p:pic>
        <p:nvPicPr>
          <p:cNvPr id="7" name="Graphic 6" descr="Classroom">
            <a:extLst>
              <a:ext uri="{FF2B5EF4-FFF2-40B4-BE49-F238E27FC236}">
                <a16:creationId xmlns:a16="http://schemas.microsoft.com/office/drawing/2014/main" id="{EEF29025-DE63-49CB-BD0A-64D420503E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5676" y="733647"/>
            <a:ext cx="3575884" cy="3575884"/>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2B6BE675-95F2-44C1-962D-3692826F9BD6}"/>
              </a:ext>
            </a:extLst>
          </p:cNvPr>
          <p:cNvSpPr>
            <a:spLocks noGrp="1"/>
          </p:cNvSpPr>
          <p:nvPr>
            <p:ph idx="1"/>
          </p:nvPr>
        </p:nvSpPr>
        <p:spPr>
          <a:xfrm>
            <a:off x="6557163" y="1596288"/>
            <a:ext cx="4419171" cy="3575884"/>
          </a:xfrm>
        </p:spPr>
        <p:txBody>
          <a:bodyPr vert="horz" lIns="91440" tIns="45720" rIns="91440" bIns="45720" rtlCol="0" anchor="ctr">
            <a:noAutofit/>
          </a:bodyPr>
          <a:lstStyle/>
          <a:p>
            <a:pPr marL="0" indent="0">
              <a:lnSpc>
                <a:spcPct val="90000"/>
              </a:lnSpc>
              <a:buNone/>
            </a:pPr>
            <a:r>
              <a:rPr lang="en-US"/>
              <a:t>MEMBERS:</a:t>
            </a:r>
          </a:p>
          <a:p>
            <a:pPr marL="0" indent="0">
              <a:lnSpc>
                <a:spcPct val="90000"/>
              </a:lnSpc>
              <a:buNone/>
            </a:pPr>
            <a:r>
              <a:rPr lang="en-US"/>
              <a:t>JOHN FABRIZIO, ASSISTANT SUPERINTENDENT FOR CURRICULUM AND INSTRUCTION</a:t>
            </a:r>
          </a:p>
          <a:p>
            <a:pPr marL="0" indent="0">
              <a:lnSpc>
                <a:spcPct val="90000"/>
              </a:lnSpc>
              <a:buNone/>
            </a:pPr>
            <a:r>
              <a:rPr lang="en-US"/>
              <a:t>SHARON PUTNEY, PRINCIPAL AT MHS</a:t>
            </a:r>
          </a:p>
          <a:p>
            <a:pPr marL="0" indent="0">
              <a:lnSpc>
                <a:spcPct val="90000"/>
              </a:lnSpc>
              <a:buNone/>
            </a:pPr>
            <a:r>
              <a:rPr lang="en-US">
                <a:ea typeface="+mn-lt"/>
                <a:cs typeface="+mn-lt"/>
              </a:rPr>
              <a:t>RICHARD ZAMPIERI, ASSISTANT PRINCIPAL AT MHS</a:t>
            </a:r>
            <a:endParaRPr lang="en-US"/>
          </a:p>
          <a:p>
            <a:pPr marL="0" indent="0">
              <a:lnSpc>
                <a:spcPct val="90000"/>
              </a:lnSpc>
              <a:buNone/>
            </a:pPr>
            <a:r>
              <a:rPr lang="en-US"/>
              <a:t>DEBORAH BARKER, DIRECTOR OF GUIDANCE AT MHS</a:t>
            </a:r>
          </a:p>
          <a:p>
            <a:pPr marL="0" indent="0">
              <a:lnSpc>
                <a:spcPct val="90000"/>
              </a:lnSpc>
              <a:buNone/>
            </a:pPr>
            <a:r>
              <a:rPr lang="en-US"/>
              <a:t>MARK MERRIFIELD,  COMPUTER TECHNOLOGY EDUCATION AT MHS</a:t>
            </a:r>
          </a:p>
          <a:p>
            <a:pPr marL="0" indent="0">
              <a:lnSpc>
                <a:spcPct val="90000"/>
              </a:lnSpc>
              <a:buNone/>
            </a:pPr>
            <a:r>
              <a:rPr lang="en-US"/>
              <a:t>ALLISON SPENCER, MHS LIBRARY/MEDIA </a:t>
            </a:r>
          </a:p>
          <a:p>
            <a:pPr marL="0" indent="0">
              <a:lnSpc>
                <a:spcPct val="90000"/>
              </a:lnSpc>
              <a:buNone/>
            </a:pPr>
            <a:r>
              <a:rPr lang="en-US"/>
              <a:t>BRYCE WILLIAMS, WORLD LANGUAGE TEACHER</a:t>
            </a:r>
          </a:p>
        </p:txBody>
      </p:sp>
    </p:spTree>
    <p:extLst>
      <p:ext uri="{BB962C8B-B14F-4D97-AF65-F5344CB8AC3E}">
        <p14:creationId xmlns:p14="http://schemas.microsoft.com/office/powerpoint/2010/main" val="234667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0BBD06B-552C-4DF7-9E19-C5617573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EDF3DB-D3D1-4BA0-AF03-4C72C75985EF}"/>
              </a:ext>
            </a:extLst>
          </p:cNvPr>
          <p:cNvSpPr>
            <a:spLocks noGrp="1"/>
          </p:cNvSpPr>
          <p:nvPr>
            <p:ph type="title"/>
          </p:nvPr>
        </p:nvSpPr>
        <p:spPr>
          <a:xfrm>
            <a:off x="748286" y="5181599"/>
            <a:ext cx="8707922" cy="839821"/>
          </a:xfrm>
        </p:spPr>
        <p:txBody>
          <a:bodyPr anchor="b">
            <a:normAutofit/>
          </a:bodyPr>
          <a:lstStyle/>
          <a:p>
            <a:pPr>
              <a:lnSpc>
                <a:spcPct val="90000"/>
              </a:lnSpc>
            </a:pPr>
            <a:r>
              <a:rPr lang="en-US" sz="2700">
                <a:solidFill>
                  <a:srgbClr val="FFFFFF"/>
                </a:solidFill>
              </a:rPr>
              <a:t> CONSIDERATIONS FOR 2020-2021</a:t>
            </a:r>
            <a:br>
              <a:rPr lang="en-US" sz="2700">
                <a:solidFill>
                  <a:srgbClr val="FFFFFF"/>
                </a:solidFill>
              </a:rPr>
            </a:br>
            <a:endParaRPr lang="en-US" sz="2700">
              <a:solidFill>
                <a:srgbClr val="FFFFFF"/>
              </a:solidFill>
            </a:endParaRPr>
          </a:p>
        </p:txBody>
      </p:sp>
      <p:sp useBgFill="1">
        <p:nvSpPr>
          <p:cNvPr id="7" name="Snip Diagonal Corner Rectangle 21">
            <a:extLst>
              <a:ext uri="{FF2B5EF4-FFF2-40B4-BE49-F238E27FC236}">
                <a16:creationId xmlns:a16="http://schemas.microsoft.com/office/drawing/2014/main" id="{1D27B411-D85B-4FEE-8EF5-0726CC104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99" y="620722"/>
            <a:ext cx="9805929" cy="4418206"/>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2">
            <a:extLst>
              <a:ext uri="{FF2B5EF4-FFF2-40B4-BE49-F238E27FC236}">
                <a16:creationId xmlns:a16="http://schemas.microsoft.com/office/drawing/2014/main" id="{21C33B52-966B-48AB-B150-0703D341A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A15605B8-360E-48F8-8236-1D79EF8EB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A3977D2-0245-428A-8353-C7231D91ED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9420A79-B7F1-42B2-8A65-7F990211AD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F944D0E-1FE0-47ED-9362-B7A1560D70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5A66304-0B88-40BA-A57C-226AA50D43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10" name="Content Placeholder 2">
            <a:extLst>
              <a:ext uri="{FF2B5EF4-FFF2-40B4-BE49-F238E27FC236}">
                <a16:creationId xmlns:a16="http://schemas.microsoft.com/office/drawing/2014/main" id="{D173BACA-3F82-44A6-9878-DD641D751852}"/>
              </a:ext>
            </a:extLst>
          </p:cNvPr>
          <p:cNvGraphicFramePr>
            <a:graphicFrameLocks noGrp="1"/>
          </p:cNvGraphicFramePr>
          <p:nvPr>
            <p:ph idx="1"/>
            <p:extLst>
              <p:ext uri="{D42A27DB-BD31-4B8C-83A1-F6EECF244321}">
                <p14:modId xmlns:p14="http://schemas.microsoft.com/office/powerpoint/2010/main" val="406271694"/>
              </p:ext>
            </p:extLst>
          </p:nvPr>
        </p:nvGraphicFramePr>
        <p:xfrm>
          <a:off x="1098550" y="1096964"/>
          <a:ext cx="8991114" cy="363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74496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C6AA-122D-4BDC-943C-193BB8F24B68}"/>
              </a:ext>
            </a:extLst>
          </p:cNvPr>
          <p:cNvSpPr>
            <a:spLocks noGrp="1"/>
          </p:cNvSpPr>
          <p:nvPr>
            <p:ph type="title"/>
          </p:nvPr>
        </p:nvSpPr>
        <p:spPr/>
        <p:txBody>
          <a:bodyPr/>
          <a:lstStyle/>
          <a:p>
            <a:r>
              <a:rPr lang="en-US"/>
              <a:t>OPTIONS</a:t>
            </a:r>
          </a:p>
        </p:txBody>
      </p:sp>
      <p:sp>
        <p:nvSpPr>
          <p:cNvPr id="3" name="Content Placeholder 2">
            <a:extLst>
              <a:ext uri="{FF2B5EF4-FFF2-40B4-BE49-F238E27FC236}">
                <a16:creationId xmlns:a16="http://schemas.microsoft.com/office/drawing/2014/main" id="{006F1B90-9CD1-4F3D-A699-69E99A5501B8}"/>
              </a:ext>
            </a:extLst>
          </p:cNvPr>
          <p:cNvSpPr>
            <a:spLocks noGrp="1"/>
          </p:cNvSpPr>
          <p:nvPr>
            <p:ph sz="half" idx="1"/>
          </p:nvPr>
        </p:nvSpPr>
        <p:spPr/>
        <p:txBody>
          <a:bodyPr vert="horz" lIns="91440" tIns="45720" rIns="91440" bIns="45720" rtlCol="0" anchor="t">
            <a:normAutofit/>
          </a:bodyPr>
          <a:lstStyle/>
          <a:p>
            <a:pPr marL="0" indent="0">
              <a:buNone/>
            </a:pPr>
            <a:r>
              <a:rPr lang="en-US" sz="6000"/>
              <a:t>REMOTE</a:t>
            </a:r>
            <a:endParaRPr lang="en-US"/>
          </a:p>
        </p:txBody>
      </p:sp>
      <p:sp>
        <p:nvSpPr>
          <p:cNvPr id="4" name="Content Placeholder 3">
            <a:extLst>
              <a:ext uri="{FF2B5EF4-FFF2-40B4-BE49-F238E27FC236}">
                <a16:creationId xmlns:a16="http://schemas.microsoft.com/office/drawing/2014/main" id="{D82F2560-A870-4EAF-95AE-88A8C1268536}"/>
              </a:ext>
            </a:extLst>
          </p:cNvPr>
          <p:cNvSpPr>
            <a:spLocks noGrp="1"/>
          </p:cNvSpPr>
          <p:nvPr>
            <p:ph sz="half" idx="2"/>
          </p:nvPr>
        </p:nvSpPr>
        <p:spPr/>
        <p:txBody>
          <a:bodyPr vert="horz" lIns="91440" tIns="45720" rIns="91440" bIns="45720" rtlCol="0" anchor="t">
            <a:normAutofit/>
          </a:bodyPr>
          <a:lstStyle/>
          <a:p>
            <a:pPr marL="0" indent="0">
              <a:buNone/>
            </a:pPr>
            <a:r>
              <a:rPr lang="en-US" sz="6000"/>
              <a:t>       HYBRID</a:t>
            </a:r>
            <a:endParaRPr lang="en-US"/>
          </a:p>
        </p:txBody>
      </p:sp>
      <p:sp>
        <p:nvSpPr>
          <p:cNvPr id="5" name="TextBox 4">
            <a:extLst>
              <a:ext uri="{FF2B5EF4-FFF2-40B4-BE49-F238E27FC236}">
                <a16:creationId xmlns:a16="http://schemas.microsoft.com/office/drawing/2014/main" id="{BE24DBFB-5316-4B68-BBCD-7BD18E9A3381}"/>
              </a:ext>
            </a:extLst>
          </p:cNvPr>
          <p:cNvSpPr txBox="1"/>
          <p:nvPr/>
        </p:nvSpPr>
        <p:spPr>
          <a:xfrm>
            <a:off x="4724400" y="3833004"/>
            <a:ext cx="2743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t>ALL IN</a:t>
            </a:r>
          </a:p>
          <a:p>
            <a:endParaRPr lang="en-US" sz="6000"/>
          </a:p>
        </p:txBody>
      </p:sp>
      <p:pic>
        <p:nvPicPr>
          <p:cNvPr id="6" name="Picture 6" descr="Small House Free Stock Photo - Public Domain Pictures">
            <a:extLst>
              <a:ext uri="{FF2B5EF4-FFF2-40B4-BE49-F238E27FC236}">
                <a16:creationId xmlns:a16="http://schemas.microsoft.com/office/drawing/2014/main" id="{090A16D0-7A2B-4DD7-9D45-3300AFF251D5}"/>
              </a:ext>
            </a:extLst>
          </p:cNvPr>
          <p:cNvPicPr>
            <a:picLocks noChangeAspect="1"/>
          </p:cNvPicPr>
          <p:nvPr/>
        </p:nvPicPr>
        <p:blipFill>
          <a:blip r:embed="rId2"/>
          <a:stretch>
            <a:fillRect/>
          </a:stretch>
        </p:blipFill>
        <p:spPr>
          <a:xfrm>
            <a:off x="842513" y="2834185"/>
            <a:ext cx="2743199" cy="2828648"/>
          </a:xfrm>
          <a:prstGeom prst="rect">
            <a:avLst/>
          </a:prstGeom>
        </p:spPr>
      </p:pic>
      <p:pic>
        <p:nvPicPr>
          <p:cNvPr id="7" name="Picture 7">
            <a:extLst>
              <a:ext uri="{FF2B5EF4-FFF2-40B4-BE49-F238E27FC236}">
                <a16:creationId xmlns:a16="http://schemas.microsoft.com/office/drawing/2014/main" id="{38EBF4ED-7C73-4755-BB9F-3752E3586526}"/>
              </a:ext>
            </a:extLst>
          </p:cNvPr>
          <p:cNvPicPr>
            <a:picLocks noChangeAspect="1"/>
          </p:cNvPicPr>
          <p:nvPr/>
        </p:nvPicPr>
        <p:blipFill>
          <a:blip r:embed="rId3"/>
          <a:stretch>
            <a:fillRect/>
          </a:stretch>
        </p:blipFill>
        <p:spPr>
          <a:xfrm>
            <a:off x="7826226" y="2729196"/>
            <a:ext cx="2143125" cy="2143125"/>
          </a:xfrm>
          <a:prstGeom prst="rect">
            <a:avLst/>
          </a:prstGeom>
        </p:spPr>
      </p:pic>
      <p:pic>
        <p:nvPicPr>
          <p:cNvPr id="9" name="Picture 9" descr="A group of people sitting at a table in a library&#10;&#10;Description automatically generated">
            <a:extLst>
              <a:ext uri="{FF2B5EF4-FFF2-40B4-BE49-F238E27FC236}">
                <a16:creationId xmlns:a16="http://schemas.microsoft.com/office/drawing/2014/main" id="{74D65B1F-E1EA-4942-B9FB-1C35EA5FA33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178060" y="4872041"/>
            <a:ext cx="2743199" cy="1829692"/>
          </a:xfrm>
          <a:prstGeom prst="rect">
            <a:avLst/>
          </a:prstGeom>
        </p:spPr>
      </p:pic>
      <p:sp>
        <p:nvSpPr>
          <p:cNvPr id="10" name="TextBox 9">
            <a:extLst>
              <a:ext uri="{FF2B5EF4-FFF2-40B4-BE49-F238E27FC236}">
                <a16:creationId xmlns:a16="http://schemas.microsoft.com/office/drawing/2014/main" id="{618A54DC-AEB8-42E0-9714-8B0198F5F72E}"/>
              </a:ext>
            </a:extLst>
          </p:cNvPr>
          <p:cNvSpPr txBox="1"/>
          <p:nvPr/>
        </p:nvSpPr>
        <p:spPr>
          <a:xfrm>
            <a:off x="4178060" y="6701287"/>
            <a:ext cx="2743200" cy="317500"/>
          </a:xfrm>
          <a:prstGeom prst="rect">
            <a:avLst/>
          </a:prstGeom>
        </p:spPr>
        <p:txBody>
          <a:bodyPr>
            <a:normAutofit fontScale="77500" lnSpcReduction="20000"/>
          </a:bodyPr>
          <a:lstStyle/>
          <a:p>
            <a:r>
              <a:rPr lang="en-US">
                <a:hlinkClick r:id="rId5"/>
              </a:rPr>
              <a:t>This Photo</a:t>
            </a:r>
            <a:r>
              <a:rPr lang="en-US"/>
              <a:t> by Unknown author is licensed under </a:t>
            </a:r>
            <a:r>
              <a:rPr lang="en-US">
                <a:hlinkClick r:id="rId6"/>
              </a:rPr>
              <a:t>CC BY-NC</a:t>
            </a:r>
            <a:r>
              <a:rPr lang="en-US"/>
              <a:t>.</a:t>
            </a:r>
          </a:p>
        </p:txBody>
      </p:sp>
    </p:spTree>
    <p:extLst>
      <p:ext uri="{BB962C8B-B14F-4D97-AF65-F5344CB8AC3E}">
        <p14:creationId xmlns:p14="http://schemas.microsoft.com/office/powerpoint/2010/main" val="2643055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5DE6680-4D38-4C7F-94AD-F18B83E7D288}"/>
              </a:ext>
            </a:extLst>
          </p:cNvPr>
          <p:cNvSpPr>
            <a:spLocks noGrp="1"/>
          </p:cNvSpPr>
          <p:nvPr>
            <p:ph type="title"/>
          </p:nvPr>
        </p:nvSpPr>
        <p:spPr>
          <a:xfrm>
            <a:off x="640290" y="-938841"/>
            <a:ext cx="4818656" cy="6214013"/>
          </a:xfrm>
        </p:spPr>
        <p:txBody>
          <a:bodyPr>
            <a:normAutofit/>
          </a:bodyPr>
          <a:lstStyle/>
          <a:p>
            <a:pPr algn="ctr"/>
            <a:r>
              <a:rPr lang="en-US" sz="5200">
                <a:ea typeface="+mj-lt"/>
                <a:cs typeface="+mj-lt"/>
              </a:rPr>
              <a:t>MODELS CONSIDERED</a:t>
            </a:r>
            <a:endParaRPr lang="en-US" sz="5200"/>
          </a:p>
        </p:txBody>
      </p:sp>
      <p:sp>
        <p:nvSpPr>
          <p:cNvPr id="52" name="Rectangle 51">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0777FF-51DE-419B-BE9E-6D5229411905}"/>
              </a:ext>
            </a:extLst>
          </p:cNvPr>
          <p:cNvSpPr>
            <a:spLocks noGrp="1"/>
          </p:cNvSpPr>
          <p:nvPr>
            <p:ph idx="1"/>
          </p:nvPr>
        </p:nvSpPr>
        <p:spPr>
          <a:xfrm>
            <a:off x="6625651" y="685800"/>
            <a:ext cx="4878959" cy="4603750"/>
          </a:xfrm>
        </p:spPr>
        <p:txBody>
          <a:bodyPr vert="horz" lIns="91440" tIns="45720" rIns="91440" bIns="45720" rtlCol="0">
            <a:normAutofit fontScale="92500" lnSpcReduction="20000"/>
          </a:bodyPr>
          <a:lstStyle/>
          <a:p>
            <a:pPr marL="0" indent="0">
              <a:buNone/>
            </a:pPr>
            <a:endParaRPr lang="en-US">
              <a:solidFill>
                <a:schemeClr val="tx1"/>
              </a:solidFill>
            </a:endParaRPr>
          </a:p>
          <a:p>
            <a:pPr marL="0" indent="0">
              <a:buNone/>
            </a:pPr>
            <a:r>
              <a:rPr lang="en-US" sz="3600" dirty="0">
                <a:solidFill>
                  <a:schemeClr val="tx1"/>
                </a:solidFill>
              </a:rPr>
              <a:t>1. 8 PERIOD DAY SCHEDULE</a:t>
            </a:r>
          </a:p>
          <a:p>
            <a:pPr marL="0" indent="0">
              <a:buNone/>
            </a:pPr>
            <a:endParaRPr lang="en-US" sz="3600" dirty="0">
              <a:solidFill>
                <a:schemeClr val="tx1"/>
              </a:solidFill>
            </a:endParaRPr>
          </a:p>
          <a:p>
            <a:pPr marL="0" indent="0">
              <a:buNone/>
            </a:pPr>
            <a:r>
              <a:rPr lang="en-US" sz="3600" dirty="0">
                <a:solidFill>
                  <a:schemeClr val="tx1"/>
                </a:solidFill>
              </a:rPr>
              <a:t>2. 4 X 4 HYBRID SCHEDULE</a:t>
            </a:r>
            <a:endParaRPr lang="en-US">
              <a:solidFill>
                <a:schemeClr val="tx1"/>
              </a:solidFill>
            </a:endParaRPr>
          </a:p>
          <a:p>
            <a:pPr marL="0" indent="0">
              <a:buNone/>
            </a:pPr>
            <a:endParaRPr lang="en-US" sz="3600" dirty="0">
              <a:solidFill>
                <a:schemeClr val="tx1"/>
              </a:solidFill>
            </a:endParaRPr>
          </a:p>
          <a:p>
            <a:pPr marL="0" indent="0">
              <a:buNone/>
            </a:pPr>
            <a:r>
              <a:rPr lang="en-US" sz="3600" dirty="0">
                <a:solidFill>
                  <a:schemeClr val="tx1"/>
                </a:solidFill>
              </a:rPr>
              <a:t>3. MODIFIED 8 PERIOD DAY HYBRID SCHEDULE</a:t>
            </a:r>
          </a:p>
          <a:p>
            <a:pPr marL="0" indent="0">
              <a:buNone/>
            </a:pPr>
            <a:endParaRPr lang="en-US">
              <a:solidFill>
                <a:schemeClr val="tx1"/>
              </a:solidFill>
            </a:endParaRPr>
          </a:p>
          <a:p>
            <a:pPr marL="0" indent="0">
              <a:buNone/>
            </a:pPr>
            <a:endParaRPr lang="en-US">
              <a:solidFill>
                <a:schemeClr val="tx1"/>
              </a:solidFill>
            </a:endParaRPr>
          </a:p>
        </p:txBody>
      </p:sp>
      <p:pic>
        <p:nvPicPr>
          <p:cNvPr id="11" name="Picture 11" descr="A picture containing text&#10;&#10;Description automatically generated">
            <a:extLst>
              <a:ext uri="{FF2B5EF4-FFF2-40B4-BE49-F238E27FC236}">
                <a16:creationId xmlns:a16="http://schemas.microsoft.com/office/drawing/2014/main" id="{A1B037FE-D667-42CE-9781-EE0DB113BB6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03872" y="4372453"/>
            <a:ext cx="2743199" cy="1793698"/>
          </a:xfrm>
          <a:prstGeom prst="rect">
            <a:avLst/>
          </a:prstGeom>
        </p:spPr>
      </p:pic>
      <p:sp>
        <p:nvSpPr>
          <p:cNvPr id="12" name="TextBox 11">
            <a:extLst>
              <a:ext uri="{FF2B5EF4-FFF2-40B4-BE49-F238E27FC236}">
                <a16:creationId xmlns:a16="http://schemas.microsoft.com/office/drawing/2014/main" id="{9FB30C66-DD36-4FD6-951B-1444898E29E2}"/>
              </a:ext>
            </a:extLst>
          </p:cNvPr>
          <p:cNvSpPr txBox="1"/>
          <p:nvPr/>
        </p:nvSpPr>
        <p:spPr>
          <a:xfrm>
            <a:off x="1503872" y="6166240"/>
            <a:ext cx="2743200" cy="317500"/>
          </a:xfrm>
          <a:prstGeom prst="rect">
            <a:avLst/>
          </a:prstGeom>
        </p:spPr>
        <p:txBody>
          <a:bodyPr>
            <a:normAutofit fontScale="47500" lnSpcReduction="20000"/>
          </a:bodyPr>
          <a:lstStyle/>
          <a:p>
            <a:r>
              <a:rPr lang="en-US">
                <a:hlinkClick r:id="rId3"/>
              </a:rPr>
              <a:t>This Photo</a:t>
            </a:r>
            <a:r>
              <a:rPr lang="en-US"/>
              <a:t> by Unknown author is licensed under </a:t>
            </a:r>
            <a:r>
              <a:rPr lang="en-US">
                <a:hlinkClick r:id="rId4"/>
              </a:rPr>
              <a:t>CC BY-NC</a:t>
            </a:r>
            <a:r>
              <a:rPr lang="en-US"/>
              <a:t>.</a:t>
            </a:r>
          </a:p>
        </p:txBody>
      </p:sp>
    </p:spTree>
    <p:extLst>
      <p:ext uri="{BB962C8B-B14F-4D97-AF65-F5344CB8AC3E}">
        <p14:creationId xmlns:p14="http://schemas.microsoft.com/office/powerpoint/2010/main" val="275703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0B65C-F3B0-4ED5-8BD5-8A9D79581319}"/>
              </a:ext>
            </a:extLst>
          </p:cNvPr>
          <p:cNvSpPr>
            <a:spLocks noGrp="1"/>
          </p:cNvSpPr>
          <p:nvPr>
            <p:ph type="title"/>
          </p:nvPr>
        </p:nvSpPr>
        <p:spPr>
          <a:xfrm>
            <a:off x="640290" y="685800"/>
            <a:ext cx="4818656" cy="5135711"/>
          </a:xfrm>
        </p:spPr>
        <p:txBody>
          <a:bodyPr>
            <a:normAutofit/>
          </a:bodyPr>
          <a:lstStyle/>
          <a:p>
            <a:pPr algn="r"/>
            <a:r>
              <a:rPr lang="en-US" sz="5200" u="sng" dirty="0"/>
              <a:t>CREATING</a:t>
            </a:r>
            <a:r>
              <a:rPr lang="en-US" sz="5200" dirty="0"/>
              <a:t> THE 2020-2021</a:t>
            </a:r>
            <a:br>
              <a:rPr lang="en-US" sz="5200" dirty="0"/>
            </a:br>
            <a:r>
              <a:rPr lang="en-US" sz="5200" dirty="0"/>
              <a:t>hybrid </a:t>
            </a:r>
            <a:br>
              <a:rPr lang="en-US" sz="5200" dirty="0"/>
            </a:br>
            <a:r>
              <a:rPr lang="en-US" sz="5200" dirty="0"/>
              <a:t>8 period day</a:t>
            </a:r>
            <a:br>
              <a:rPr lang="en-US" sz="5200" dirty="0"/>
            </a:br>
            <a:r>
              <a:rPr lang="en-US" sz="5200" dirty="0"/>
              <a:t>schedule</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6BCEAC-183E-4AE9-A362-2BF29E5198A9}"/>
              </a:ext>
            </a:extLst>
          </p:cNvPr>
          <p:cNvSpPr>
            <a:spLocks noGrp="1"/>
          </p:cNvSpPr>
          <p:nvPr>
            <p:ph idx="1"/>
          </p:nvPr>
        </p:nvSpPr>
        <p:spPr>
          <a:xfrm>
            <a:off x="6625651" y="155122"/>
            <a:ext cx="4878959" cy="6590391"/>
          </a:xfrm>
        </p:spPr>
        <p:txBody>
          <a:bodyPr vert="horz" lIns="91440" tIns="45720" rIns="91440" bIns="45720" rtlCol="0" anchor="ctr">
            <a:noAutofit/>
          </a:bodyPr>
          <a:lstStyle/>
          <a:p>
            <a:pPr marL="457200" indent="-457200">
              <a:buFont typeface="Wingdings" panose="020B0604020202020204" pitchFamily="34" charset="0"/>
              <a:buChar char="ü"/>
            </a:pPr>
            <a:r>
              <a:rPr lang="en-US" sz="2800" dirty="0">
                <a:solidFill>
                  <a:schemeClr val="tx1"/>
                </a:solidFill>
              </a:rPr>
              <a:t>PRE-ENROLLMENT/STUDENT REQUESTS</a:t>
            </a:r>
          </a:p>
          <a:p>
            <a:pPr marL="457200" indent="-457200">
              <a:buFont typeface="Wingdings" panose="020B0604020202020204" pitchFamily="34" charset="0"/>
              <a:buChar char="ü"/>
            </a:pPr>
            <a:r>
              <a:rPr lang="en-US" sz="2800" dirty="0">
                <a:solidFill>
                  <a:schemeClr val="tx1"/>
                </a:solidFill>
              </a:rPr>
              <a:t>NUMBER OF REQUESTS IN HYBRID AND REMOTE</a:t>
            </a:r>
          </a:p>
          <a:p>
            <a:pPr marL="457200" indent="-457200">
              <a:buFont typeface="Wingdings" panose="020B0604020202020204" pitchFamily="34" charset="0"/>
              <a:buChar char="ü"/>
            </a:pPr>
            <a:r>
              <a:rPr lang="en-US" sz="2800" dirty="0">
                <a:solidFill>
                  <a:schemeClr val="tx1"/>
                </a:solidFill>
              </a:rPr>
              <a:t>AVAILABILITY OF STAFF IN HYBRID AND REMOTE</a:t>
            </a:r>
          </a:p>
          <a:p>
            <a:pPr marL="457200" indent="-457200">
              <a:buFont typeface="Wingdings" panose="020B0604020202020204" pitchFamily="34" charset="0"/>
              <a:buChar char="ü"/>
            </a:pPr>
            <a:r>
              <a:rPr lang="en-US" sz="2800" dirty="0">
                <a:solidFill>
                  <a:schemeClr val="tx1"/>
                </a:solidFill>
              </a:rPr>
              <a:t>TEACHER CERTIFICATION</a:t>
            </a:r>
          </a:p>
          <a:p>
            <a:pPr marL="457200" indent="-457200">
              <a:buFont typeface="Wingdings" panose="020B0604020202020204" pitchFamily="34" charset="0"/>
              <a:buChar char="ü"/>
            </a:pPr>
            <a:r>
              <a:rPr lang="en-US" sz="2800" dirty="0">
                <a:solidFill>
                  <a:schemeClr val="tx1"/>
                </a:solidFill>
              </a:rPr>
              <a:t>MUST HAVES FOR SENIORS</a:t>
            </a:r>
          </a:p>
          <a:p>
            <a:pPr marL="457200" indent="-457200">
              <a:buFont typeface="Wingdings" panose="020B0604020202020204" pitchFamily="34" charset="0"/>
              <a:buChar char="ü"/>
            </a:pPr>
            <a:r>
              <a:rPr lang="en-US" sz="2800" dirty="0">
                <a:solidFill>
                  <a:schemeClr val="tx1"/>
                </a:solidFill>
              </a:rPr>
              <a:t>PATHWAY TO GRADUATION ASSURANCES</a:t>
            </a:r>
          </a:p>
          <a:p>
            <a:pPr marL="0" indent="0">
              <a:buNone/>
            </a:pPr>
            <a:endParaRPr lang="en-US">
              <a:solidFill>
                <a:schemeClr val="tx1"/>
              </a:solidFill>
            </a:endParaRPr>
          </a:p>
        </p:txBody>
      </p:sp>
    </p:spTree>
    <p:extLst>
      <p:ext uri="{BB962C8B-B14F-4D97-AF65-F5344CB8AC3E}">
        <p14:creationId xmlns:p14="http://schemas.microsoft.com/office/powerpoint/2010/main" val="344102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74B37B-95AD-47C2-A75B-4F3DF1544AF6}"/>
              </a:ext>
            </a:extLst>
          </p:cNvPr>
          <p:cNvSpPr>
            <a:spLocks noGrp="1"/>
          </p:cNvSpPr>
          <p:nvPr>
            <p:ph type="ctrTitle"/>
          </p:nvPr>
        </p:nvSpPr>
        <p:spPr>
          <a:xfrm>
            <a:off x="7532710" y="628617"/>
            <a:ext cx="3971902" cy="3028983"/>
          </a:xfrm>
        </p:spPr>
        <p:txBody>
          <a:bodyPr>
            <a:normAutofit/>
          </a:bodyPr>
          <a:lstStyle/>
          <a:p>
            <a:r>
              <a:rPr lang="en-US"/>
              <a:t>PART 2: REALITY</a:t>
            </a:r>
          </a:p>
        </p:txBody>
      </p:sp>
      <p:sp>
        <p:nvSpPr>
          <p:cNvPr id="5" name="Subtitle 4">
            <a:extLst>
              <a:ext uri="{FF2B5EF4-FFF2-40B4-BE49-F238E27FC236}">
                <a16:creationId xmlns:a16="http://schemas.microsoft.com/office/drawing/2014/main" id="{58BB6F5D-DCC8-44A2-AB87-55FDCCFE4578}"/>
              </a:ext>
            </a:extLst>
          </p:cNvPr>
          <p:cNvSpPr>
            <a:spLocks noGrp="1"/>
          </p:cNvSpPr>
          <p:nvPr>
            <p:ph type="subTitle" idx="1"/>
          </p:nvPr>
        </p:nvSpPr>
        <p:spPr>
          <a:xfrm>
            <a:off x="7532709" y="3843868"/>
            <a:ext cx="2827315" cy="1564744"/>
          </a:xfrm>
        </p:spPr>
        <p:txBody>
          <a:bodyPr>
            <a:normAutofit/>
          </a:bodyPr>
          <a:lstStyle/>
          <a:p>
            <a:endParaRPr lang="en-US"/>
          </a:p>
        </p:txBody>
      </p:sp>
      <p:sp>
        <p:nvSpPr>
          <p:cNvPr id="38"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ownload Now - Free image on Pixabay">
            <a:extLst>
              <a:ext uri="{FF2B5EF4-FFF2-40B4-BE49-F238E27FC236}">
                <a16:creationId xmlns:a16="http://schemas.microsoft.com/office/drawing/2014/main" id="{3DF61337-D698-40E9-9A94-4637D7C498D8}"/>
              </a:ext>
            </a:extLst>
          </p:cNvPr>
          <p:cNvPicPr>
            <a:picLocks noChangeAspect="1"/>
          </p:cNvPicPr>
          <p:nvPr/>
        </p:nvPicPr>
        <p:blipFill rotWithShape="1">
          <a:blip r:embed="rId2"/>
          <a:srcRect t="10000" r="-2" b="10643"/>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40" name="Group 39">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1" name="Straight Connector 40">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2484836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683</Words>
  <Application>Microsoft Office PowerPoint</Application>
  <PresentationFormat>Widescreen</PresentationFormat>
  <Paragraphs>106</Paragraphs>
  <Slides>18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Century Gothic</vt:lpstr>
      <vt:lpstr>Wingdings</vt:lpstr>
      <vt:lpstr>Wingdings 3</vt:lpstr>
      <vt:lpstr>Slice</vt:lpstr>
      <vt:lpstr> </vt:lpstr>
      <vt:lpstr>INTRODUCTION/COMPONENTS</vt:lpstr>
      <vt:lpstr>PART 1: CONTEXT</vt:lpstr>
      <vt:lpstr>SCHEDULING TASK FORCE   </vt:lpstr>
      <vt:lpstr> CONSIDERATIONS FOR 2020-2021 </vt:lpstr>
      <vt:lpstr>OPTIONS</vt:lpstr>
      <vt:lpstr>MODELS CONSIDERED</vt:lpstr>
      <vt:lpstr>CREATING THE 2020-2021 hybrid  8 period day schedule</vt:lpstr>
      <vt:lpstr>PART 2: REALITY</vt:lpstr>
      <vt:lpstr>IMPLEMENTATION OF THE 2020-2021 SCHEDULE</vt:lpstr>
      <vt:lpstr>PowerPoint Presentation</vt:lpstr>
      <vt:lpstr>CHALLENGES</vt:lpstr>
      <vt:lpstr>EFFORTS</vt:lpstr>
      <vt:lpstr>CHANGE OF COHORT REQUESTS</vt:lpstr>
      <vt:lpstr>PART 3 ANTICIPATED FOR THE FUTURE</vt:lpstr>
      <vt:lpstr>CHALLENGES FOR 2020-2021</vt:lpstr>
      <vt:lpstr>POSSIBILITY THINKING</vt:lpstr>
      <vt:lpstr>CLOSING: PATHWAY TO MHS GRADUATION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Swanson</dc:creator>
  <cp:lastModifiedBy>Sandra Swanson</cp:lastModifiedBy>
  <cp:revision>181</cp:revision>
  <dcterms:created xsi:type="dcterms:W3CDTF">2020-11-15T15:09:45Z</dcterms:created>
  <dcterms:modified xsi:type="dcterms:W3CDTF">2020-11-17T14:56:08Z</dcterms:modified>
</cp:coreProperties>
</file>