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6"/>
  </p:notesMasterIdLst>
  <p:sldIdLst>
    <p:sldId id="256" r:id="rId2"/>
    <p:sldId id="261" r:id="rId3"/>
    <p:sldId id="257" r:id="rId4"/>
    <p:sldId id="262" r:id="rId5"/>
    <p:sldId id="258" r:id="rId6"/>
    <p:sldId id="272" r:id="rId7"/>
    <p:sldId id="273" r:id="rId8"/>
    <p:sldId id="274" r:id="rId9"/>
    <p:sldId id="276" r:id="rId10"/>
    <p:sldId id="275" r:id="rId11"/>
    <p:sldId id="277" r:id="rId12"/>
    <p:sldId id="278" r:id="rId13"/>
    <p:sldId id="263" r:id="rId14"/>
    <p:sldId id="259" r:id="rId15"/>
    <p:sldId id="264" r:id="rId16"/>
    <p:sldId id="266" r:id="rId17"/>
    <p:sldId id="265" r:id="rId18"/>
    <p:sldId id="267" r:id="rId19"/>
    <p:sldId id="268" r:id="rId20"/>
    <p:sldId id="269" r:id="rId21"/>
    <p:sldId id="270" r:id="rId22"/>
    <p:sldId id="280" r:id="rId23"/>
    <p:sldId id="271" r:id="rId24"/>
    <p:sldId id="279"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0" autoAdjust="0"/>
    <p:restoredTop sz="94660"/>
  </p:normalViewPr>
  <p:slideViewPr>
    <p:cSldViewPr snapToGrid="0">
      <p:cViewPr varScale="1">
        <p:scale>
          <a:sx n="76" d="100"/>
          <a:sy n="76" d="100"/>
        </p:scale>
        <p:origin x="5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28079-E5DE-4889-9BE3-921FF8BEDAE9}" type="doc">
      <dgm:prSet loTypeId="urn:microsoft.com/office/officeart/2005/8/layout/arrow5" loCatId="relationship" qsTypeId="urn:microsoft.com/office/officeart/2005/8/quickstyle/simple1" qsCatId="simple" csTypeId="urn:microsoft.com/office/officeart/2005/8/colors/colorful2" csCatId="colorful" phldr="1"/>
      <dgm:spPr/>
      <dgm:t>
        <a:bodyPr/>
        <a:lstStyle/>
        <a:p>
          <a:endParaRPr lang="en-US"/>
        </a:p>
      </dgm:t>
    </dgm:pt>
    <dgm:pt modelId="{F69B9EDC-CE4E-4165-8277-29E5D0E52C48}">
      <dgm:prSet/>
      <dgm:spPr/>
      <dgm:t>
        <a:bodyPr/>
        <a:lstStyle/>
        <a:p>
          <a:r>
            <a:rPr lang="en-US" dirty="0"/>
            <a:t>Format of Instruction:</a:t>
          </a:r>
        </a:p>
      </dgm:t>
    </dgm:pt>
    <dgm:pt modelId="{4D542CF3-0337-4AD2-8CC4-C136F38D4AB5}" type="parTrans" cxnId="{B5CB171A-8662-43BA-BE44-1E47E7127CB2}">
      <dgm:prSet/>
      <dgm:spPr/>
      <dgm:t>
        <a:bodyPr/>
        <a:lstStyle/>
        <a:p>
          <a:endParaRPr lang="en-US"/>
        </a:p>
      </dgm:t>
    </dgm:pt>
    <dgm:pt modelId="{53F06596-0DDC-4426-A870-8510823BBEDC}" type="sibTrans" cxnId="{B5CB171A-8662-43BA-BE44-1E47E7127CB2}">
      <dgm:prSet/>
      <dgm:spPr/>
      <dgm:t>
        <a:bodyPr/>
        <a:lstStyle/>
        <a:p>
          <a:endParaRPr lang="en-US"/>
        </a:p>
      </dgm:t>
    </dgm:pt>
    <dgm:pt modelId="{42F469E3-5971-40A3-A8B9-D0F00891A3B3}">
      <dgm:prSet/>
      <dgm:spPr/>
      <dgm:t>
        <a:bodyPr/>
        <a:lstStyle/>
        <a:p>
          <a:r>
            <a:rPr lang="en-US" dirty="0"/>
            <a:t>Remote Monday </a:t>
          </a:r>
        </a:p>
      </dgm:t>
    </dgm:pt>
    <dgm:pt modelId="{F8B5E802-531A-435D-9713-E5A840B9CA31}" type="parTrans" cxnId="{56AAFD42-7A16-40A8-B100-A1F4178C9FA3}">
      <dgm:prSet/>
      <dgm:spPr/>
      <dgm:t>
        <a:bodyPr/>
        <a:lstStyle/>
        <a:p>
          <a:endParaRPr lang="en-US"/>
        </a:p>
      </dgm:t>
    </dgm:pt>
    <dgm:pt modelId="{F0F21DD7-F927-4B37-BB05-44655F87316B}" type="sibTrans" cxnId="{56AAFD42-7A16-40A8-B100-A1F4178C9FA3}">
      <dgm:prSet/>
      <dgm:spPr/>
      <dgm:t>
        <a:bodyPr/>
        <a:lstStyle/>
        <a:p>
          <a:endParaRPr lang="en-US"/>
        </a:p>
      </dgm:t>
    </dgm:pt>
    <dgm:pt modelId="{C275781B-DE45-4FBE-B5A8-D0BF43790C85}">
      <dgm:prSet/>
      <dgm:spPr/>
      <dgm:t>
        <a:bodyPr/>
        <a:lstStyle/>
        <a:p>
          <a:r>
            <a:rPr lang="en-US" dirty="0"/>
            <a:t>Large Group SEL Lesson</a:t>
          </a:r>
        </a:p>
      </dgm:t>
    </dgm:pt>
    <dgm:pt modelId="{6C6A5E3C-2E12-4210-BBE2-55D02DC57835}" type="parTrans" cxnId="{39ECBC70-9849-4E69-B2DB-AFAC95C5D360}">
      <dgm:prSet/>
      <dgm:spPr/>
      <dgm:t>
        <a:bodyPr/>
        <a:lstStyle/>
        <a:p>
          <a:endParaRPr lang="en-US"/>
        </a:p>
      </dgm:t>
    </dgm:pt>
    <dgm:pt modelId="{47F9FA6A-4769-43AA-A537-9524379C8A3F}" type="sibTrans" cxnId="{39ECBC70-9849-4E69-B2DB-AFAC95C5D360}">
      <dgm:prSet/>
      <dgm:spPr/>
      <dgm:t>
        <a:bodyPr/>
        <a:lstStyle/>
        <a:p>
          <a:endParaRPr lang="en-US"/>
        </a:p>
      </dgm:t>
    </dgm:pt>
    <dgm:pt modelId="{00C4E61E-F52F-42F9-B641-F2F9550F888E}">
      <dgm:prSet/>
      <dgm:spPr/>
      <dgm:t>
        <a:bodyPr/>
        <a:lstStyle/>
        <a:p>
          <a:r>
            <a:rPr lang="en-US" dirty="0"/>
            <a:t>Tuesday-Thursday</a:t>
          </a:r>
        </a:p>
      </dgm:t>
    </dgm:pt>
    <dgm:pt modelId="{E032B819-FE7C-48E1-867F-3CABA5AA4DC7}" type="parTrans" cxnId="{FF2C2747-65CD-49E6-8DB5-600235C94674}">
      <dgm:prSet/>
      <dgm:spPr/>
      <dgm:t>
        <a:bodyPr/>
        <a:lstStyle/>
        <a:p>
          <a:endParaRPr lang="en-US"/>
        </a:p>
      </dgm:t>
    </dgm:pt>
    <dgm:pt modelId="{2AD884D6-D653-4617-A87F-632E4B52484C}" type="sibTrans" cxnId="{FF2C2747-65CD-49E6-8DB5-600235C94674}">
      <dgm:prSet/>
      <dgm:spPr/>
      <dgm:t>
        <a:bodyPr/>
        <a:lstStyle/>
        <a:p>
          <a:endParaRPr lang="en-US"/>
        </a:p>
      </dgm:t>
    </dgm:pt>
    <dgm:pt modelId="{4ED12DB0-F684-48CC-9775-772F1A71A4CF}">
      <dgm:prSet/>
      <dgm:spPr/>
      <dgm:t>
        <a:bodyPr/>
        <a:lstStyle/>
        <a:p>
          <a:r>
            <a:rPr lang="en-US" dirty="0"/>
            <a:t>30-minute Zoom lessons working on targeted skills</a:t>
          </a:r>
        </a:p>
      </dgm:t>
    </dgm:pt>
    <dgm:pt modelId="{4D9261B2-6E9F-478B-BE58-2AF85364BB9F}" type="parTrans" cxnId="{752334A2-43E3-437E-BBB0-F2BD310E6C84}">
      <dgm:prSet/>
      <dgm:spPr/>
      <dgm:t>
        <a:bodyPr/>
        <a:lstStyle/>
        <a:p>
          <a:endParaRPr lang="en-US"/>
        </a:p>
      </dgm:t>
    </dgm:pt>
    <dgm:pt modelId="{95941CE5-E6CE-4C85-BDAC-63ABF73F9BAC}" type="sibTrans" cxnId="{752334A2-43E3-437E-BBB0-F2BD310E6C84}">
      <dgm:prSet/>
      <dgm:spPr/>
      <dgm:t>
        <a:bodyPr/>
        <a:lstStyle/>
        <a:p>
          <a:endParaRPr lang="en-US"/>
        </a:p>
      </dgm:t>
    </dgm:pt>
    <dgm:pt modelId="{1D7DC6F7-EF73-409B-93AD-4C797BDA6DB9}">
      <dgm:prSet/>
      <dgm:spPr/>
      <dgm:t>
        <a:bodyPr/>
        <a:lstStyle/>
        <a:p>
          <a:r>
            <a:rPr lang="en-US" dirty="0"/>
            <a:t>Remote</a:t>
          </a:r>
        </a:p>
      </dgm:t>
    </dgm:pt>
    <dgm:pt modelId="{A67958D0-4DA3-4254-B2C5-077E6A0714DB}" type="parTrans" cxnId="{C0CB2D2A-FECD-4FA4-AC32-7E94F5633E2E}">
      <dgm:prSet/>
      <dgm:spPr/>
      <dgm:t>
        <a:bodyPr/>
        <a:lstStyle/>
        <a:p>
          <a:endParaRPr lang="en-US"/>
        </a:p>
      </dgm:t>
    </dgm:pt>
    <dgm:pt modelId="{48FC666D-6F15-4970-A46E-8BBC9E1C823C}" type="sibTrans" cxnId="{C0CB2D2A-FECD-4FA4-AC32-7E94F5633E2E}">
      <dgm:prSet/>
      <dgm:spPr/>
      <dgm:t>
        <a:bodyPr/>
        <a:lstStyle/>
        <a:p>
          <a:endParaRPr lang="en-US"/>
        </a:p>
      </dgm:t>
    </dgm:pt>
    <dgm:pt modelId="{27845D8F-5CD4-4A15-BF0F-87E3DA38535E}">
      <dgm:prSet/>
      <dgm:spPr/>
      <dgm:t>
        <a:bodyPr/>
        <a:lstStyle/>
        <a:p>
          <a:r>
            <a:rPr lang="en-US" dirty="0"/>
            <a:t>In-Person</a:t>
          </a:r>
        </a:p>
      </dgm:t>
    </dgm:pt>
    <dgm:pt modelId="{FBD6A10E-5A7F-455E-9E65-D9E249969E80}" type="parTrans" cxnId="{8601E418-B45D-4800-969D-5014E3202341}">
      <dgm:prSet/>
      <dgm:spPr/>
      <dgm:t>
        <a:bodyPr/>
        <a:lstStyle/>
        <a:p>
          <a:endParaRPr lang="en-US"/>
        </a:p>
      </dgm:t>
    </dgm:pt>
    <dgm:pt modelId="{035AD34C-F6F4-46DB-A0FC-E4E1D2FECEC5}" type="sibTrans" cxnId="{8601E418-B45D-4800-969D-5014E3202341}">
      <dgm:prSet/>
      <dgm:spPr/>
      <dgm:t>
        <a:bodyPr/>
        <a:lstStyle/>
        <a:p>
          <a:endParaRPr lang="en-US"/>
        </a:p>
      </dgm:t>
    </dgm:pt>
    <dgm:pt modelId="{42EAC1AB-EB71-4A64-BAF7-889921197293}">
      <dgm:prSet/>
      <dgm:spPr/>
      <dgm:t>
        <a:bodyPr/>
        <a:lstStyle/>
        <a:p>
          <a:r>
            <a:rPr lang="en-US" dirty="0"/>
            <a:t>Monday-Thursday</a:t>
          </a:r>
        </a:p>
      </dgm:t>
    </dgm:pt>
    <dgm:pt modelId="{A1FFF888-A96F-4595-9054-E1E4E75AA778}" type="parTrans" cxnId="{A1971BD2-1845-45DB-8F39-326FE88B7EA3}">
      <dgm:prSet/>
      <dgm:spPr/>
      <dgm:t>
        <a:bodyPr/>
        <a:lstStyle/>
        <a:p>
          <a:endParaRPr lang="en-US"/>
        </a:p>
      </dgm:t>
    </dgm:pt>
    <dgm:pt modelId="{A3669C50-AF17-475A-85B2-638E2C9DCC9B}" type="sibTrans" cxnId="{A1971BD2-1845-45DB-8F39-326FE88B7EA3}">
      <dgm:prSet/>
      <dgm:spPr/>
      <dgm:t>
        <a:bodyPr/>
        <a:lstStyle/>
        <a:p>
          <a:endParaRPr lang="en-US"/>
        </a:p>
      </dgm:t>
    </dgm:pt>
    <dgm:pt modelId="{E6989348-FBC6-4CD2-B7B3-2760CA09C102}">
      <dgm:prSet/>
      <dgm:spPr/>
      <dgm:t>
        <a:bodyPr/>
        <a:lstStyle/>
        <a:p>
          <a:r>
            <a:rPr lang="en-US" dirty="0"/>
            <a:t>Literacy Activities and targeted lessons</a:t>
          </a:r>
        </a:p>
      </dgm:t>
    </dgm:pt>
    <dgm:pt modelId="{1FC5E467-D6CF-4D0B-B68C-BA2ED9CA61F0}" type="parTrans" cxnId="{57BBB4EB-E8B2-4A2B-8B60-264737939017}">
      <dgm:prSet/>
      <dgm:spPr/>
      <dgm:t>
        <a:bodyPr/>
        <a:lstStyle/>
        <a:p>
          <a:endParaRPr lang="en-US"/>
        </a:p>
      </dgm:t>
    </dgm:pt>
    <dgm:pt modelId="{7CB2A271-6353-452A-92F4-D16476C2D5CB}" type="sibTrans" cxnId="{57BBB4EB-E8B2-4A2B-8B60-264737939017}">
      <dgm:prSet/>
      <dgm:spPr/>
      <dgm:t>
        <a:bodyPr/>
        <a:lstStyle/>
        <a:p>
          <a:endParaRPr lang="en-US"/>
        </a:p>
      </dgm:t>
    </dgm:pt>
    <dgm:pt modelId="{1854A8BF-7B5A-4E73-9C4E-FE61E631B915}">
      <dgm:prSet/>
      <dgm:spPr/>
      <dgm:t>
        <a:bodyPr/>
        <a:lstStyle/>
        <a:p>
          <a:r>
            <a:rPr lang="en-US" dirty="0"/>
            <a:t>Large and small group instruction</a:t>
          </a:r>
        </a:p>
      </dgm:t>
    </dgm:pt>
    <dgm:pt modelId="{6477BB92-F119-4CDA-BDF7-808C39DA9B2D}" type="parTrans" cxnId="{DBE02F6C-DBF4-403A-AFA4-92DB758AA47B}">
      <dgm:prSet/>
      <dgm:spPr/>
      <dgm:t>
        <a:bodyPr/>
        <a:lstStyle/>
        <a:p>
          <a:endParaRPr lang="en-US"/>
        </a:p>
      </dgm:t>
    </dgm:pt>
    <dgm:pt modelId="{ED8D3412-BF24-4A55-A555-6C104A59BBA7}" type="sibTrans" cxnId="{DBE02F6C-DBF4-403A-AFA4-92DB758AA47B}">
      <dgm:prSet/>
      <dgm:spPr/>
      <dgm:t>
        <a:bodyPr/>
        <a:lstStyle/>
        <a:p>
          <a:endParaRPr lang="en-US"/>
        </a:p>
      </dgm:t>
    </dgm:pt>
    <dgm:pt modelId="{7F34D159-0EFA-47A6-8A36-9CABDD70DAC7}" type="pres">
      <dgm:prSet presAssocID="{57728079-E5DE-4889-9BE3-921FF8BEDAE9}" presName="diagram" presStyleCnt="0">
        <dgm:presLayoutVars>
          <dgm:dir/>
          <dgm:resizeHandles val="exact"/>
        </dgm:presLayoutVars>
      </dgm:prSet>
      <dgm:spPr/>
    </dgm:pt>
    <dgm:pt modelId="{0CCC0FE5-A577-4C24-87E4-377C1A9BA1A7}" type="pres">
      <dgm:prSet presAssocID="{F69B9EDC-CE4E-4165-8277-29E5D0E52C48}" presName="arrow" presStyleLbl="node1" presStyleIdx="0" presStyleCnt="3">
        <dgm:presLayoutVars>
          <dgm:bulletEnabled val="1"/>
        </dgm:presLayoutVars>
      </dgm:prSet>
      <dgm:spPr/>
    </dgm:pt>
    <dgm:pt modelId="{0D3E01F9-5A39-42F5-81D4-E2CA69AB3712}" type="pres">
      <dgm:prSet presAssocID="{27845D8F-5CD4-4A15-BF0F-87E3DA38535E}" presName="arrow" presStyleLbl="node1" presStyleIdx="1" presStyleCnt="3">
        <dgm:presLayoutVars>
          <dgm:bulletEnabled val="1"/>
        </dgm:presLayoutVars>
      </dgm:prSet>
      <dgm:spPr/>
    </dgm:pt>
    <dgm:pt modelId="{F9EC4707-71AA-476F-BFB8-7B0E9ECDEF92}" type="pres">
      <dgm:prSet presAssocID="{1D7DC6F7-EF73-409B-93AD-4C797BDA6DB9}" presName="arrow" presStyleLbl="node1" presStyleIdx="2" presStyleCnt="3">
        <dgm:presLayoutVars>
          <dgm:bulletEnabled val="1"/>
        </dgm:presLayoutVars>
      </dgm:prSet>
      <dgm:spPr/>
    </dgm:pt>
  </dgm:ptLst>
  <dgm:cxnLst>
    <dgm:cxn modelId="{4B29A201-1AD7-4F1B-B715-589BB0764EA8}" type="presOf" srcId="{42F469E3-5971-40A3-A8B9-D0F00891A3B3}" destId="{F9EC4707-71AA-476F-BFB8-7B0E9ECDEF92}" srcOrd="0" destOrd="1" presId="urn:microsoft.com/office/officeart/2005/8/layout/arrow5"/>
    <dgm:cxn modelId="{8601E418-B45D-4800-969D-5014E3202341}" srcId="{57728079-E5DE-4889-9BE3-921FF8BEDAE9}" destId="{27845D8F-5CD4-4A15-BF0F-87E3DA38535E}" srcOrd="1" destOrd="0" parTransId="{FBD6A10E-5A7F-455E-9E65-D9E249969E80}" sibTransId="{035AD34C-F6F4-46DB-A0FC-E4E1D2FECEC5}"/>
    <dgm:cxn modelId="{B5CB171A-8662-43BA-BE44-1E47E7127CB2}" srcId="{57728079-E5DE-4889-9BE3-921FF8BEDAE9}" destId="{F69B9EDC-CE4E-4165-8277-29E5D0E52C48}" srcOrd="0" destOrd="0" parTransId="{4D542CF3-0337-4AD2-8CC4-C136F38D4AB5}" sibTransId="{53F06596-0DDC-4426-A870-8510823BBEDC}"/>
    <dgm:cxn modelId="{C0CB2D2A-FECD-4FA4-AC32-7E94F5633E2E}" srcId="{57728079-E5DE-4889-9BE3-921FF8BEDAE9}" destId="{1D7DC6F7-EF73-409B-93AD-4C797BDA6DB9}" srcOrd="2" destOrd="0" parTransId="{A67958D0-4DA3-4254-B2C5-077E6A0714DB}" sibTransId="{48FC666D-6F15-4970-A46E-8BBC9E1C823C}"/>
    <dgm:cxn modelId="{44FA2935-D818-4217-867D-16EF9453D424}" type="presOf" srcId="{00C4E61E-F52F-42F9-B641-F2F9550F888E}" destId="{F9EC4707-71AA-476F-BFB8-7B0E9ECDEF92}" srcOrd="0" destOrd="3" presId="urn:microsoft.com/office/officeart/2005/8/layout/arrow5"/>
    <dgm:cxn modelId="{56AAFD42-7A16-40A8-B100-A1F4178C9FA3}" srcId="{1D7DC6F7-EF73-409B-93AD-4C797BDA6DB9}" destId="{42F469E3-5971-40A3-A8B9-D0F00891A3B3}" srcOrd="0" destOrd="0" parTransId="{F8B5E802-531A-435D-9713-E5A840B9CA31}" sibTransId="{F0F21DD7-F927-4B37-BB05-44655F87316B}"/>
    <dgm:cxn modelId="{FF2C2747-65CD-49E6-8DB5-600235C94674}" srcId="{1D7DC6F7-EF73-409B-93AD-4C797BDA6DB9}" destId="{00C4E61E-F52F-42F9-B641-F2F9550F888E}" srcOrd="1" destOrd="0" parTransId="{E032B819-FE7C-48E1-867F-3CABA5AA4DC7}" sibTransId="{2AD884D6-D653-4617-A87F-632E4B52484C}"/>
    <dgm:cxn modelId="{DBE02F6C-DBF4-403A-AFA4-92DB758AA47B}" srcId="{42EAC1AB-EB71-4A64-BAF7-889921197293}" destId="{1854A8BF-7B5A-4E73-9C4E-FE61E631B915}" srcOrd="1" destOrd="0" parTransId="{6477BB92-F119-4CDA-BDF7-808C39DA9B2D}" sibTransId="{ED8D3412-BF24-4A55-A555-6C104A59BBA7}"/>
    <dgm:cxn modelId="{39ECBC70-9849-4E69-B2DB-AFAC95C5D360}" srcId="{42F469E3-5971-40A3-A8B9-D0F00891A3B3}" destId="{C275781B-DE45-4FBE-B5A8-D0BF43790C85}" srcOrd="0" destOrd="0" parTransId="{6C6A5E3C-2E12-4210-BBE2-55D02DC57835}" sibTransId="{47F9FA6A-4769-43AA-A537-9524379C8A3F}"/>
    <dgm:cxn modelId="{97ADA05A-F23F-4DCB-8ED6-115FF2E18A22}" type="presOf" srcId="{C275781B-DE45-4FBE-B5A8-D0BF43790C85}" destId="{F9EC4707-71AA-476F-BFB8-7B0E9ECDEF92}" srcOrd="0" destOrd="2" presId="urn:microsoft.com/office/officeart/2005/8/layout/arrow5"/>
    <dgm:cxn modelId="{05347A8C-ABFE-4566-AC3D-87D5FE3F8BB9}" type="presOf" srcId="{1854A8BF-7B5A-4E73-9C4E-FE61E631B915}" destId="{0D3E01F9-5A39-42F5-81D4-E2CA69AB3712}" srcOrd="0" destOrd="3" presId="urn:microsoft.com/office/officeart/2005/8/layout/arrow5"/>
    <dgm:cxn modelId="{4E57388F-4943-4963-8A60-5AA6D602347D}" type="presOf" srcId="{E6989348-FBC6-4CD2-B7B3-2760CA09C102}" destId="{0D3E01F9-5A39-42F5-81D4-E2CA69AB3712}" srcOrd="0" destOrd="2" presId="urn:microsoft.com/office/officeart/2005/8/layout/arrow5"/>
    <dgm:cxn modelId="{752334A2-43E3-437E-BBB0-F2BD310E6C84}" srcId="{00C4E61E-F52F-42F9-B641-F2F9550F888E}" destId="{4ED12DB0-F684-48CC-9775-772F1A71A4CF}" srcOrd="0" destOrd="0" parTransId="{4D9261B2-6E9F-478B-BE58-2AF85364BB9F}" sibTransId="{95941CE5-E6CE-4C85-BDAC-63ABF73F9BAC}"/>
    <dgm:cxn modelId="{D8CA6AA9-3566-4016-A7F5-E2E78DC65D1B}" type="presOf" srcId="{27845D8F-5CD4-4A15-BF0F-87E3DA38535E}" destId="{0D3E01F9-5A39-42F5-81D4-E2CA69AB3712}" srcOrd="0" destOrd="0" presId="urn:microsoft.com/office/officeart/2005/8/layout/arrow5"/>
    <dgm:cxn modelId="{EFB34DB4-25B1-45AA-ACE0-DB898BB200BF}" type="presOf" srcId="{42EAC1AB-EB71-4A64-BAF7-889921197293}" destId="{0D3E01F9-5A39-42F5-81D4-E2CA69AB3712}" srcOrd="0" destOrd="1" presId="urn:microsoft.com/office/officeart/2005/8/layout/arrow5"/>
    <dgm:cxn modelId="{567465BE-32A9-4200-A0ED-82C666FCB745}" type="presOf" srcId="{F69B9EDC-CE4E-4165-8277-29E5D0E52C48}" destId="{0CCC0FE5-A577-4C24-87E4-377C1A9BA1A7}" srcOrd="0" destOrd="0" presId="urn:microsoft.com/office/officeart/2005/8/layout/arrow5"/>
    <dgm:cxn modelId="{A1971BD2-1845-45DB-8F39-326FE88B7EA3}" srcId="{27845D8F-5CD4-4A15-BF0F-87E3DA38535E}" destId="{42EAC1AB-EB71-4A64-BAF7-889921197293}" srcOrd="0" destOrd="0" parTransId="{A1FFF888-A96F-4595-9054-E1E4E75AA778}" sibTransId="{A3669C50-AF17-475A-85B2-638E2C9DCC9B}"/>
    <dgm:cxn modelId="{6238A5D2-F141-48BA-BB4A-66D6AC26DEE5}" type="presOf" srcId="{1D7DC6F7-EF73-409B-93AD-4C797BDA6DB9}" destId="{F9EC4707-71AA-476F-BFB8-7B0E9ECDEF92}" srcOrd="0" destOrd="0" presId="urn:microsoft.com/office/officeart/2005/8/layout/arrow5"/>
    <dgm:cxn modelId="{882450E2-CDAC-44CE-9269-CF2ABAE6C194}" type="presOf" srcId="{4ED12DB0-F684-48CC-9775-772F1A71A4CF}" destId="{F9EC4707-71AA-476F-BFB8-7B0E9ECDEF92}" srcOrd="0" destOrd="4" presId="urn:microsoft.com/office/officeart/2005/8/layout/arrow5"/>
    <dgm:cxn modelId="{57BBB4EB-E8B2-4A2B-8B60-264737939017}" srcId="{42EAC1AB-EB71-4A64-BAF7-889921197293}" destId="{E6989348-FBC6-4CD2-B7B3-2760CA09C102}" srcOrd="0" destOrd="0" parTransId="{1FC5E467-D6CF-4D0B-B68C-BA2ED9CA61F0}" sibTransId="{7CB2A271-6353-452A-92F4-D16476C2D5CB}"/>
    <dgm:cxn modelId="{4C3534ED-016D-4273-B821-9357DA19E0BC}" type="presOf" srcId="{57728079-E5DE-4889-9BE3-921FF8BEDAE9}" destId="{7F34D159-0EFA-47A6-8A36-9CABDD70DAC7}" srcOrd="0" destOrd="0" presId="urn:microsoft.com/office/officeart/2005/8/layout/arrow5"/>
    <dgm:cxn modelId="{101886C0-E711-4A9A-9810-F9F7B28E656D}" type="presParOf" srcId="{7F34D159-0EFA-47A6-8A36-9CABDD70DAC7}" destId="{0CCC0FE5-A577-4C24-87E4-377C1A9BA1A7}" srcOrd="0" destOrd="0" presId="urn:microsoft.com/office/officeart/2005/8/layout/arrow5"/>
    <dgm:cxn modelId="{EEF4D214-8CA6-4E0D-B614-6DA110F01877}" type="presParOf" srcId="{7F34D159-0EFA-47A6-8A36-9CABDD70DAC7}" destId="{0D3E01F9-5A39-42F5-81D4-E2CA69AB3712}" srcOrd="1" destOrd="0" presId="urn:microsoft.com/office/officeart/2005/8/layout/arrow5"/>
    <dgm:cxn modelId="{FC12ED39-BC47-4491-8C88-27BF1D683881}" type="presParOf" srcId="{7F34D159-0EFA-47A6-8A36-9CABDD70DAC7}" destId="{F9EC4707-71AA-476F-BFB8-7B0E9ECDEF92}" srcOrd="2"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728079-E5DE-4889-9BE3-921FF8BEDAE9}"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F69B9EDC-CE4E-4165-8277-29E5D0E52C48}">
      <dgm:prSet/>
      <dgm:spPr/>
      <dgm:t>
        <a:bodyPr/>
        <a:lstStyle/>
        <a:p>
          <a:r>
            <a:rPr lang="en-US"/>
            <a:t>Program Facilitator:  Debbie Fournier</a:t>
          </a:r>
        </a:p>
      </dgm:t>
    </dgm:pt>
    <dgm:pt modelId="{4D542CF3-0337-4AD2-8CC4-C136F38D4AB5}" type="parTrans" cxnId="{B5CB171A-8662-43BA-BE44-1E47E7127CB2}">
      <dgm:prSet/>
      <dgm:spPr/>
      <dgm:t>
        <a:bodyPr/>
        <a:lstStyle/>
        <a:p>
          <a:endParaRPr lang="en-US"/>
        </a:p>
      </dgm:t>
    </dgm:pt>
    <dgm:pt modelId="{53F06596-0DDC-4426-A870-8510823BBEDC}" type="sibTrans" cxnId="{B5CB171A-8662-43BA-BE44-1E47E7127CB2}">
      <dgm:prSet/>
      <dgm:spPr/>
      <dgm:t>
        <a:bodyPr/>
        <a:lstStyle/>
        <a:p>
          <a:endParaRPr lang="en-US"/>
        </a:p>
      </dgm:t>
    </dgm:pt>
    <dgm:pt modelId="{FFF766A2-74BA-4831-87AE-E41C99D112BF}">
      <dgm:prSet/>
      <dgm:spPr/>
      <dgm:t>
        <a:bodyPr/>
        <a:lstStyle/>
        <a:p>
          <a:r>
            <a:rPr lang="en-US"/>
            <a:t>Location:  MMS/Remote</a:t>
          </a:r>
        </a:p>
      </dgm:t>
    </dgm:pt>
    <dgm:pt modelId="{61415733-B823-4081-86EF-B0E1DE36A5BF}" type="parTrans" cxnId="{1286FDF4-482B-412D-9189-8A08083E9D7F}">
      <dgm:prSet/>
      <dgm:spPr/>
      <dgm:t>
        <a:bodyPr/>
        <a:lstStyle/>
        <a:p>
          <a:endParaRPr lang="en-US"/>
        </a:p>
      </dgm:t>
    </dgm:pt>
    <dgm:pt modelId="{323E7978-F175-4237-AE8F-DA5FFF6A0E26}" type="sibTrans" cxnId="{1286FDF4-482B-412D-9189-8A08083E9D7F}">
      <dgm:prSet/>
      <dgm:spPr/>
      <dgm:t>
        <a:bodyPr/>
        <a:lstStyle/>
        <a:p>
          <a:endParaRPr lang="en-US"/>
        </a:p>
      </dgm:t>
    </dgm:pt>
    <dgm:pt modelId="{7A03427B-2845-46C4-B4CD-D891C3C06C40}">
      <dgm:prSet/>
      <dgm:spPr/>
      <dgm:t>
        <a:bodyPr/>
        <a:lstStyle/>
        <a:p>
          <a:r>
            <a:rPr lang="en-US" dirty="0"/>
            <a:t>Dates: July 6, 2021- July 29, 2021</a:t>
          </a:r>
        </a:p>
      </dgm:t>
    </dgm:pt>
    <dgm:pt modelId="{3496902D-32BD-4C22-AC89-1161B86E7FF4}" type="parTrans" cxnId="{79710CAA-C24C-4447-A582-895FC8ECE27D}">
      <dgm:prSet/>
      <dgm:spPr/>
      <dgm:t>
        <a:bodyPr/>
        <a:lstStyle/>
        <a:p>
          <a:endParaRPr lang="en-US"/>
        </a:p>
      </dgm:t>
    </dgm:pt>
    <dgm:pt modelId="{6C5E9A87-C1C6-4413-B657-7B537C36057A}" type="sibTrans" cxnId="{79710CAA-C24C-4447-A582-895FC8ECE27D}">
      <dgm:prSet/>
      <dgm:spPr/>
      <dgm:t>
        <a:bodyPr/>
        <a:lstStyle/>
        <a:p>
          <a:endParaRPr lang="en-US"/>
        </a:p>
      </dgm:t>
    </dgm:pt>
    <dgm:pt modelId="{0A498261-F7FF-4EED-8C8E-AB92BF1D2D3B}">
      <dgm:prSet/>
      <dgm:spPr/>
      <dgm:t>
        <a:bodyPr/>
        <a:lstStyle/>
        <a:p>
          <a:r>
            <a:rPr lang="en-US" dirty="0"/>
            <a:t>Frequency of Instruction:</a:t>
          </a:r>
        </a:p>
      </dgm:t>
    </dgm:pt>
    <dgm:pt modelId="{11EF480C-36BD-40A0-BB7A-BF9A9D54DE91}" type="parTrans" cxnId="{7F96A8B9-3D73-442C-8C1F-9989A1EFF4D2}">
      <dgm:prSet/>
      <dgm:spPr/>
      <dgm:t>
        <a:bodyPr/>
        <a:lstStyle/>
        <a:p>
          <a:endParaRPr lang="en-US"/>
        </a:p>
      </dgm:t>
    </dgm:pt>
    <dgm:pt modelId="{E970B3F9-02F2-4B0B-994E-538C69AF4B30}" type="sibTrans" cxnId="{7F96A8B9-3D73-442C-8C1F-9989A1EFF4D2}">
      <dgm:prSet/>
      <dgm:spPr/>
      <dgm:t>
        <a:bodyPr/>
        <a:lstStyle/>
        <a:p>
          <a:endParaRPr lang="en-US"/>
        </a:p>
      </dgm:t>
    </dgm:pt>
    <dgm:pt modelId="{B49D4AC8-7CFF-4676-A166-8D389945B089}">
      <dgm:prSet/>
      <dgm:spPr/>
      <dgm:t>
        <a:bodyPr/>
        <a:lstStyle/>
        <a:p>
          <a:r>
            <a:rPr lang="en-US" dirty="0"/>
            <a:t>In-Person – Tuesday-Thursday 8:30-11:20 AM</a:t>
          </a:r>
        </a:p>
      </dgm:t>
    </dgm:pt>
    <dgm:pt modelId="{A500CE9F-ADEB-4B87-82BB-5546FC3C93A5}" type="parTrans" cxnId="{9F2F2E7A-76F1-4C24-B181-FCA64903EECD}">
      <dgm:prSet/>
      <dgm:spPr/>
      <dgm:t>
        <a:bodyPr/>
        <a:lstStyle/>
        <a:p>
          <a:endParaRPr lang="en-US"/>
        </a:p>
      </dgm:t>
    </dgm:pt>
    <dgm:pt modelId="{9E3B1126-F30B-49D7-B4C1-4A7CE76F64AB}" type="sibTrans" cxnId="{9F2F2E7A-76F1-4C24-B181-FCA64903EECD}">
      <dgm:prSet/>
      <dgm:spPr/>
      <dgm:t>
        <a:bodyPr/>
        <a:lstStyle/>
        <a:p>
          <a:endParaRPr lang="en-US"/>
        </a:p>
      </dgm:t>
    </dgm:pt>
    <dgm:pt modelId="{68910ECC-BC00-40AB-92EE-4172F6968AB0}">
      <dgm:prSet/>
      <dgm:spPr/>
      <dgm:t>
        <a:bodyPr/>
        <a:lstStyle/>
        <a:p>
          <a:r>
            <a:rPr lang="en-US" dirty="0"/>
            <a:t>Remote: - Monday –Thursday</a:t>
          </a:r>
        </a:p>
      </dgm:t>
    </dgm:pt>
    <dgm:pt modelId="{EAC0CA2A-AA1A-4EAB-B77C-98666579DC7B}" type="parTrans" cxnId="{00883203-0EF1-48EE-869E-64724D817195}">
      <dgm:prSet/>
      <dgm:spPr/>
      <dgm:t>
        <a:bodyPr/>
        <a:lstStyle/>
        <a:p>
          <a:endParaRPr lang="en-US"/>
        </a:p>
      </dgm:t>
    </dgm:pt>
    <dgm:pt modelId="{3C00E687-72A2-4EFE-9FB7-226548501104}" type="sibTrans" cxnId="{00883203-0EF1-48EE-869E-64724D817195}">
      <dgm:prSet/>
      <dgm:spPr/>
      <dgm:t>
        <a:bodyPr/>
        <a:lstStyle/>
        <a:p>
          <a:endParaRPr lang="en-US"/>
        </a:p>
      </dgm:t>
    </dgm:pt>
    <dgm:pt modelId="{B619790A-644D-4E64-87DC-229E3F17B30C}">
      <dgm:prSet/>
      <dgm:spPr/>
      <dgm:t>
        <a:bodyPr/>
        <a:lstStyle/>
        <a:p>
          <a:r>
            <a:rPr lang="en-US" dirty="0"/>
            <a:t>I day whole group</a:t>
          </a:r>
        </a:p>
      </dgm:t>
    </dgm:pt>
    <dgm:pt modelId="{05E3B22C-D259-4354-ABB8-1DF8CC572FDF}" type="parTrans" cxnId="{EDF4242E-D6E1-4DA2-ADA7-94B4891C8332}">
      <dgm:prSet/>
      <dgm:spPr/>
      <dgm:t>
        <a:bodyPr/>
        <a:lstStyle/>
        <a:p>
          <a:endParaRPr lang="en-US"/>
        </a:p>
      </dgm:t>
    </dgm:pt>
    <dgm:pt modelId="{5547A5D2-BAE1-4EAD-B839-F837B243E7E2}" type="sibTrans" cxnId="{EDF4242E-D6E1-4DA2-ADA7-94B4891C8332}">
      <dgm:prSet/>
      <dgm:spPr/>
      <dgm:t>
        <a:bodyPr/>
        <a:lstStyle/>
        <a:p>
          <a:endParaRPr lang="en-US"/>
        </a:p>
      </dgm:t>
    </dgm:pt>
    <dgm:pt modelId="{4F738025-4503-46BA-8590-1BDDC6F4DE40}">
      <dgm:prSet/>
      <dgm:spPr/>
      <dgm:t>
        <a:bodyPr/>
        <a:lstStyle/>
        <a:p>
          <a:r>
            <a:rPr lang="en-US" dirty="0"/>
            <a:t>3 days of 1-to-1 or small group instruction</a:t>
          </a:r>
        </a:p>
      </dgm:t>
    </dgm:pt>
    <dgm:pt modelId="{EC04944A-4887-4A61-A076-AAFE0A71362C}" type="parTrans" cxnId="{51186FD5-281B-4D2F-BA7E-4494A4B61CD7}">
      <dgm:prSet/>
      <dgm:spPr/>
      <dgm:t>
        <a:bodyPr/>
        <a:lstStyle/>
        <a:p>
          <a:endParaRPr lang="en-US"/>
        </a:p>
      </dgm:t>
    </dgm:pt>
    <dgm:pt modelId="{B752ACAF-1565-4AFA-8433-6BD9F0BB724A}" type="sibTrans" cxnId="{51186FD5-281B-4D2F-BA7E-4494A4B61CD7}">
      <dgm:prSet/>
      <dgm:spPr/>
      <dgm:t>
        <a:bodyPr/>
        <a:lstStyle/>
        <a:p>
          <a:endParaRPr lang="en-US"/>
        </a:p>
      </dgm:t>
    </dgm:pt>
    <dgm:pt modelId="{A736E8B3-7932-407A-AE98-B29245388B0A}">
      <dgm:prSet/>
      <dgm:spPr/>
      <dgm:t>
        <a:bodyPr/>
        <a:lstStyle/>
        <a:p>
          <a:r>
            <a:rPr lang="en-US" dirty="0"/>
            <a:t>Targeted Students:</a:t>
          </a:r>
        </a:p>
      </dgm:t>
    </dgm:pt>
    <dgm:pt modelId="{18B6A456-D0AF-473C-8239-9CAB50F28175}" type="parTrans" cxnId="{A7A2287D-582A-43F2-8E2E-6AFEDDA5633F}">
      <dgm:prSet/>
      <dgm:spPr/>
      <dgm:t>
        <a:bodyPr/>
        <a:lstStyle/>
        <a:p>
          <a:endParaRPr lang="en-US"/>
        </a:p>
      </dgm:t>
    </dgm:pt>
    <dgm:pt modelId="{0A2401F3-AA61-4BDD-86CA-90ED5976DBCF}" type="sibTrans" cxnId="{A7A2287D-582A-43F2-8E2E-6AFEDDA5633F}">
      <dgm:prSet/>
      <dgm:spPr/>
      <dgm:t>
        <a:bodyPr/>
        <a:lstStyle/>
        <a:p>
          <a:endParaRPr lang="en-US"/>
        </a:p>
      </dgm:t>
    </dgm:pt>
    <dgm:pt modelId="{F09A1BBD-88DE-4C80-8DFC-BD0FE498C881}">
      <dgm:prSet/>
      <dgm:spPr/>
      <dgm:t>
        <a:bodyPr/>
        <a:lstStyle/>
        <a:p>
          <a:r>
            <a:rPr lang="en-US"/>
            <a:t>Students who are reading below grade-level including regular education</a:t>
          </a:r>
        </a:p>
      </dgm:t>
    </dgm:pt>
    <dgm:pt modelId="{010E9326-769F-4574-93D8-1A27CEE6F4EC}" type="parTrans" cxnId="{544E38B2-FA09-4F80-9E15-F94542A70EDB}">
      <dgm:prSet/>
      <dgm:spPr/>
      <dgm:t>
        <a:bodyPr/>
        <a:lstStyle/>
        <a:p>
          <a:endParaRPr lang="en-US"/>
        </a:p>
      </dgm:t>
    </dgm:pt>
    <dgm:pt modelId="{C713A6AA-7830-4AB0-94B0-9D52AAC6CF4C}" type="sibTrans" cxnId="{544E38B2-FA09-4F80-9E15-F94542A70EDB}">
      <dgm:prSet/>
      <dgm:spPr/>
      <dgm:t>
        <a:bodyPr/>
        <a:lstStyle/>
        <a:p>
          <a:endParaRPr lang="en-US"/>
        </a:p>
      </dgm:t>
    </dgm:pt>
    <dgm:pt modelId="{93DA3E9D-AB66-4A89-A22C-D9BA8E85E624}">
      <dgm:prSet/>
      <dgm:spPr/>
      <dgm:t>
        <a:bodyPr/>
        <a:lstStyle/>
        <a:p>
          <a:r>
            <a:rPr lang="en-US"/>
            <a:t>Students enrolled in special education, and Title I are included if the team decides this is the best program for the student. </a:t>
          </a:r>
        </a:p>
      </dgm:t>
    </dgm:pt>
    <dgm:pt modelId="{88B1B9DF-BD6C-45FC-B6C9-F7C4BD31E2F8}" type="parTrans" cxnId="{943FE74A-E2D1-41DF-A745-84CBC171A371}">
      <dgm:prSet/>
      <dgm:spPr/>
      <dgm:t>
        <a:bodyPr/>
        <a:lstStyle/>
        <a:p>
          <a:endParaRPr lang="en-US"/>
        </a:p>
      </dgm:t>
    </dgm:pt>
    <dgm:pt modelId="{6DC6161F-66DC-4697-A86B-6189DCD26C01}" type="sibTrans" cxnId="{943FE74A-E2D1-41DF-A745-84CBC171A371}">
      <dgm:prSet/>
      <dgm:spPr/>
      <dgm:t>
        <a:bodyPr/>
        <a:lstStyle/>
        <a:p>
          <a:endParaRPr lang="en-US"/>
        </a:p>
      </dgm:t>
    </dgm:pt>
    <dgm:pt modelId="{E1883628-D633-4E90-AD4E-0AC9E0026DAF}" type="pres">
      <dgm:prSet presAssocID="{57728079-E5DE-4889-9BE3-921FF8BEDAE9}" presName="linear" presStyleCnt="0">
        <dgm:presLayoutVars>
          <dgm:dir/>
          <dgm:animLvl val="lvl"/>
          <dgm:resizeHandles val="exact"/>
        </dgm:presLayoutVars>
      </dgm:prSet>
      <dgm:spPr/>
    </dgm:pt>
    <dgm:pt modelId="{B23F68BB-F9FD-4E74-98E9-28C2A38F8117}" type="pres">
      <dgm:prSet presAssocID="{F69B9EDC-CE4E-4165-8277-29E5D0E52C48}" presName="parentLin" presStyleCnt="0"/>
      <dgm:spPr/>
    </dgm:pt>
    <dgm:pt modelId="{B8020EE5-81D4-4334-A9EA-25B4B32A2DB4}" type="pres">
      <dgm:prSet presAssocID="{F69B9EDC-CE4E-4165-8277-29E5D0E52C48}" presName="parentLeftMargin" presStyleLbl="node1" presStyleIdx="0" presStyleCnt="5"/>
      <dgm:spPr/>
    </dgm:pt>
    <dgm:pt modelId="{28BD4B0E-0683-444D-AD9A-7A2E143619A8}" type="pres">
      <dgm:prSet presAssocID="{F69B9EDC-CE4E-4165-8277-29E5D0E52C48}" presName="parentText" presStyleLbl="node1" presStyleIdx="0" presStyleCnt="5">
        <dgm:presLayoutVars>
          <dgm:chMax val="0"/>
          <dgm:bulletEnabled val="1"/>
        </dgm:presLayoutVars>
      </dgm:prSet>
      <dgm:spPr/>
    </dgm:pt>
    <dgm:pt modelId="{5E06D287-6387-4F7B-B0E1-9009623D0313}" type="pres">
      <dgm:prSet presAssocID="{F69B9EDC-CE4E-4165-8277-29E5D0E52C48}" presName="negativeSpace" presStyleCnt="0"/>
      <dgm:spPr/>
    </dgm:pt>
    <dgm:pt modelId="{92716500-1115-46E3-AB6E-A155756301CA}" type="pres">
      <dgm:prSet presAssocID="{F69B9EDC-CE4E-4165-8277-29E5D0E52C48}" presName="childText" presStyleLbl="conFgAcc1" presStyleIdx="0" presStyleCnt="5">
        <dgm:presLayoutVars>
          <dgm:bulletEnabled val="1"/>
        </dgm:presLayoutVars>
      </dgm:prSet>
      <dgm:spPr/>
    </dgm:pt>
    <dgm:pt modelId="{159A48EE-0CCD-49AC-B228-457FB539F84E}" type="pres">
      <dgm:prSet presAssocID="{53F06596-0DDC-4426-A870-8510823BBEDC}" presName="spaceBetweenRectangles" presStyleCnt="0"/>
      <dgm:spPr/>
    </dgm:pt>
    <dgm:pt modelId="{32F5C4AB-DE91-4DB6-AF49-72DFB48763A2}" type="pres">
      <dgm:prSet presAssocID="{FFF766A2-74BA-4831-87AE-E41C99D112BF}" presName="parentLin" presStyleCnt="0"/>
      <dgm:spPr/>
    </dgm:pt>
    <dgm:pt modelId="{1FC182D1-1107-4D7C-B324-94553F76F1F7}" type="pres">
      <dgm:prSet presAssocID="{FFF766A2-74BA-4831-87AE-E41C99D112BF}" presName="parentLeftMargin" presStyleLbl="node1" presStyleIdx="0" presStyleCnt="5"/>
      <dgm:spPr/>
    </dgm:pt>
    <dgm:pt modelId="{45045BF4-6C4A-461A-BC32-BC315C6CBEE0}" type="pres">
      <dgm:prSet presAssocID="{FFF766A2-74BA-4831-87AE-E41C99D112BF}" presName="parentText" presStyleLbl="node1" presStyleIdx="1" presStyleCnt="5">
        <dgm:presLayoutVars>
          <dgm:chMax val="0"/>
          <dgm:bulletEnabled val="1"/>
        </dgm:presLayoutVars>
      </dgm:prSet>
      <dgm:spPr/>
    </dgm:pt>
    <dgm:pt modelId="{AAFFBEBB-1372-4003-9505-84C393A4523B}" type="pres">
      <dgm:prSet presAssocID="{FFF766A2-74BA-4831-87AE-E41C99D112BF}" presName="negativeSpace" presStyleCnt="0"/>
      <dgm:spPr/>
    </dgm:pt>
    <dgm:pt modelId="{DC664E8C-155E-4306-BCAC-2DE3073C3568}" type="pres">
      <dgm:prSet presAssocID="{FFF766A2-74BA-4831-87AE-E41C99D112BF}" presName="childText" presStyleLbl="conFgAcc1" presStyleIdx="1" presStyleCnt="5">
        <dgm:presLayoutVars>
          <dgm:bulletEnabled val="1"/>
        </dgm:presLayoutVars>
      </dgm:prSet>
      <dgm:spPr/>
    </dgm:pt>
    <dgm:pt modelId="{F8522EB9-CE75-4863-B1ED-A9DBA08741A4}" type="pres">
      <dgm:prSet presAssocID="{323E7978-F175-4237-AE8F-DA5FFF6A0E26}" presName="spaceBetweenRectangles" presStyleCnt="0"/>
      <dgm:spPr/>
    </dgm:pt>
    <dgm:pt modelId="{B878C82E-8469-4B94-8177-AC75964A5B26}" type="pres">
      <dgm:prSet presAssocID="{7A03427B-2845-46C4-B4CD-D891C3C06C40}" presName="parentLin" presStyleCnt="0"/>
      <dgm:spPr/>
    </dgm:pt>
    <dgm:pt modelId="{0AD387BD-A550-4EA8-8375-EE89D5EEEC0F}" type="pres">
      <dgm:prSet presAssocID="{7A03427B-2845-46C4-B4CD-D891C3C06C40}" presName="parentLeftMargin" presStyleLbl="node1" presStyleIdx="1" presStyleCnt="5"/>
      <dgm:spPr/>
    </dgm:pt>
    <dgm:pt modelId="{9B026196-72A5-484B-9F4D-2670022B0916}" type="pres">
      <dgm:prSet presAssocID="{7A03427B-2845-46C4-B4CD-D891C3C06C40}" presName="parentText" presStyleLbl="node1" presStyleIdx="2" presStyleCnt="5">
        <dgm:presLayoutVars>
          <dgm:chMax val="0"/>
          <dgm:bulletEnabled val="1"/>
        </dgm:presLayoutVars>
      </dgm:prSet>
      <dgm:spPr/>
    </dgm:pt>
    <dgm:pt modelId="{D8D2B390-5C90-4CB4-961F-044254FAC661}" type="pres">
      <dgm:prSet presAssocID="{7A03427B-2845-46C4-B4CD-D891C3C06C40}" presName="negativeSpace" presStyleCnt="0"/>
      <dgm:spPr/>
    </dgm:pt>
    <dgm:pt modelId="{25C2454E-1951-4453-B01C-5F04B3A4D76A}" type="pres">
      <dgm:prSet presAssocID="{7A03427B-2845-46C4-B4CD-D891C3C06C40}" presName="childText" presStyleLbl="conFgAcc1" presStyleIdx="2" presStyleCnt="5">
        <dgm:presLayoutVars>
          <dgm:bulletEnabled val="1"/>
        </dgm:presLayoutVars>
      </dgm:prSet>
      <dgm:spPr/>
    </dgm:pt>
    <dgm:pt modelId="{FC9EE181-FF74-4038-BF45-31658359FB2F}" type="pres">
      <dgm:prSet presAssocID="{6C5E9A87-C1C6-4413-B657-7B537C36057A}" presName="spaceBetweenRectangles" presStyleCnt="0"/>
      <dgm:spPr/>
    </dgm:pt>
    <dgm:pt modelId="{A15D6630-189E-4D12-84C5-665971383CA5}" type="pres">
      <dgm:prSet presAssocID="{0A498261-F7FF-4EED-8C8E-AB92BF1D2D3B}" presName="parentLin" presStyleCnt="0"/>
      <dgm:spPr/>
    </dgm:pt>
    <dgm:pt modelId="{5EAF3F2C-8C8F-4199-825A-D21D7DEC9464}" type="pres">
      <dgm:prSet presAssocID="{0A498261-F7FF-4EED-8C8E-AB92BF1D2D3B}" presName="parentLeftMargin" presStyleLbl="node1" presStyleIdx="2" presStyleCnt="5"/>
      <dgm:spPr/>
    </dgm:pt>
    <dgm:pt modelId="{9D4F84D7-612C-43B3-87B4-626BFBDA95A4}" type="pres">
      <dgm:prSet presAssocID="{0A498261-F7FF-4EED-8C8E-AB92BF1D2D3B}" presName="parentText" presStyleLbl="node1" presStyleIdx="3" presStyleCnt="5">
        <dgm:presLayoutVars>
          <dgm:chMax val="0"/>
          <dgm:bulletEnabled val="1"/>
        </dgm:presLayoutVars>
      </dgm:prSet>
      <dgm:spPr/>
    </dgm:pt>
    <dgm:pt modelId="{8E71B14E-DBCC-4140-BBDD-559A877CE260}" type="pres">
      <dgm:prSet presAssocID="{0A498261-F7FF-4EED-8C8E-AB92BF1D2D3B}" presName="negativeSpace" presStyleCnt="0"/>
      <dgm:spPr/>
    </dgm:pt>
    <dgm:pt modelId="{5DEA059F-74CB-43C4-80D6-43F28BAB5274}" type="pres">
      <dgm:prSet presAssocID="{0A498261-F7FF-4EED-8C8E-AB92BF1D2D3B}" presName="childText" presStyleLbl="conFgAcc1" presStyleIdx="3" presStyleCnt="5">
        <dgm:presLayoutVars>
          <dgm:bulletEnabled val="1"/>
        </dgm:presLayoutVars>
      </dgm:prSet>
      <dgm:spPr/>
    </dgm:pt>
    <dgm:pt modelId="{658A2BB6-96A5-4B0A-BC72-70D5367C623D}" type="pres">
      <dgm:prSet presAssocID="{E970B3F9-02F2-4B0B-994E-538C69AF4B30}" presName="spaceBetweenRectangles" presStyleCnt="0"/>
      <dgm:spPr/>
    </dgm:pt>
    <dgm:pt modelId="{7C8A1293-EDCC-44B8-B157-AB2C991566CC}" type="pres">
      <dgm:prSet presAssocID="{A736E8B3-7932-407A-AE98-B29245388B0A}" presName="parentLin" presStyleCnt="0"/>
      <dgm:spPr/>
    </dgm:pt>
    <dgm:pt modelId="{D5101AC8-1B86-4071-B366-ADC1769249A0}" type="pres">
      <dgm:prSet presAssocID="{A736E8B3-7932-407A-AE98-B29245388B0A}" presName="parentLeftMargin" presStyleLbl="node1" presStyleIdx="3" presStyleCnt="5"/>
      <dgm:spPr/>
    </dgm:pt>
    <dgm:pt modelId="{329BF9A7-3727-4346-B939-3A99B95C7164}" type="pres">
      <dgm:prSet presAssocID="{A736E8B3-7932-407A-AE98-B29245388B0A}" presName="parentText" presStyleLbl="node1" presStyleIdx="4" presStyleCnt="5">
        <dgm:presLayoutVars>
          <dgm:chMax val="0"/>
          <dgm:bulletEnabled val="1"/>
        </dgm:presLayoutVars>
      </dgm:prSet>
      <dgm:spPr/>
    </dgm:pt>
    <dgm:pt modelId="{5F664788-4585-447C-81A8-2F03A2F9374B}" type="pres">
      <dgm:prSet presAssocID="{A736E8B3-7932-407A-AE98-B29245388B0A}" presName="negativeSpace" presStyleCnt="0"/>
      <dgm:spPr/>
    </dgm:pt>
    <dgm:pt modelId="{5A5A1687-1A2E-4B9C-8C71-5EE4B3B7E87E}" type="pres">
      <dgm:prSet presAssocID="{A736E8B3-7932-407A-AE98-B29245388B0A}" presName="childText" presStyleLbl="conFgAcc1" presStyleIdx="4" presStyleCnt="5">
        <dgm:presLayoutVars>
          <dgm:bulletEnabled val="1"/>
        </dgm:presLayoutVars>
      </dgm:prSet>
      <dgm:spPr/>
    </dgm:pt>
  </dgm:ptLst>
  <dgm:cxnLst>
    <dgm:cxn modelId="{00883203-0EF1-48EE-869E-64724D817195}" srcId="{0A498261-F7FF-4EED-8C8E-AB92BF1D2D3B}" destId="{68910ECC-BC00-40AB-92EE-4172F6968AB0}" srcOrd="1" destOrd="0" parTransId="{EAC0CA2A-AA1A-4EAB-B77C-98666579DC7B}" sibTransId="{3C00E687-72A2-4EFE-9FB7-226548501104}"/>
    <dgm:cxn modelId="{88F5DD0B-3C33-4363-B2E4-4E425E6095ED}" type="presOf" srcId="{FFF766A2-74BA-4831-87AE-E41C99D112BF}" destId="{45045BF4-6C4A-461A-BC32-BC315C6CBEE0}" srcOrd="1" destOrd="0" presId="urn:microsoft.com/office/officeart/2005/8/layout/list1"/>
    <dgm:cxn modelId="{FEE8AC12-AEC6-43A1-8DC6-280E71D7A751}" type="presOf" srcId="{F09A1BBD-88DE-4C80-8DFC-BD0FE498C881}" destId="{5A5A1687-1A2E-4B9C-8C71-5EE4B3B7E87E}" srcOrd="0" destOrd="0" presId="urn:microsoft.com/office/officeart/2005/8/layout/list1"/>
    <dgm:cxn modelId="{B5CB171A-8662-43BA-BE44-1E47E7127CB2}" srcId="{57728079-E5DE-4889-9BE3-921FF8BEDAE9}" destId="{F69B9EDC-CE4E-4165-8277-29E5D0E52C48}" srcOrd="0" destOrd="0" parTransId="{4D542CF3-0337-4AD2-8CC4-C136F38D4AB5}" sibTransId="{53F06596-0DDC-4426-A870-8510823BBEDC}"/>
    <dgm:cxn modelId="{9E178D20-C303-4206-B281-DCAFC7AD73CF}" type="presOf" srcId="{7A03427B-2845-46C4-B4CD-D891C3C06C40}" destId="{9B026196-72A5-484B-9F4D-2670022B0916}" srcOrd="1" destOrd="0" presId="urn:microsoft.com/office/officeart/2005/8/layout/list1"/>
    <dgm:cxn modelId="{EDF4242E-D6E1-4DA2-ADA7-94B4891C8332}" srcId="{93DA3E9D-AB66-4A89-A22C-D9BA8E85E624}" destId="{B619790A-644D-4E64-87DC-229E3F17B30C}" srcOrd="0" destOrd="0" parTransId="{05E3B22C-D259-4354-ABB8-1DF8CC572FDF}" sibTransId="{5547A5D2-BAE1-4EAD-B839-F837B243E7E2}"/>
    <dgm:cxn modelId="{0F171C35-ED81-471F-AFAA-108EC353A95E}" type="presOf" srcId="{0A498261-F7FF-4EED-8C8E-AB92BF1D2D3B}" destId="{5EAF3F2C-8C8F-4199-825A-D21D7DEC9464}" srcOrd="0" destOrd="0" presId="urn:microsoft.com/office/officeart/2005/8/layout/list1"/>
    <dgm:cxn modelId="{41384C61-5588-4C66-8F84-79BC06D81A0B}" type="presOf" srcId="{B619790A-644D-4E64-87DC-229E3F17B30C}" destId="{5A5A1687-1A2E-4B9C-8C71-5EE4B3B7E87E}" srcOrd="0" destOrd="2" presId="urn:microsoft.com/office/officeart/2005/8/layout/list1"/>
    <dgm:cxn modelId="{B7A10D64-3856-4584-9409-E675EF7A184A}" type="presOf" srcId="{93DA3E9D-AB66-4A89-A22C-D9BA8E85E624}" destId="{5A5A1687-1A2E-4B9C-8C71-5EE4B3B7E87E}" srcOrd="0" destOrd="1" presId="urn:microsoft.com/office/officeart/2005/8/layout/list1"/>
    <dgm:cxn modelId="{8138176A-0C8D-4C67-8491-50C60ADC1C61}" type="presOf" srcId="{A736E8B3-7932-407A-AE98-B29245388B0A}" destId="{329BF9A7-3727-4346-B939-3A99B95C7164}" srcOrd="1" destOrd="0" presId="urn:microsoft.com/office/officeart/2005/8/layout/list1"/>
    <dgm:cxn modelId="{943FE74A-E2D1-41DF-A745-84CBC171A371}" srcId="{A736E8B3-7932-407A-AE98-B29245388B0A}" destId="{93DA3E9D-AB66-4A89-A22C-D9BA8E85E624}" srcOrd="1" destOrd="0" parTransId="{88B1B9DF-BD6C-45FC-B6C9-F7C4BD31E2F8}" sibTransId="{6DC6161F-66DC-4697-A86B-6189DCD26C01}"/>
    <dgm:cxn modelId="{9F2F2E7A-76F1-4C24-B181-FCA64903EECD}" srcId="{0A498261-F7FF-4EED-8C8E-AB92BF1D2D3B}" destId="{B49D4AC8-7CFF-4676-A166-8D389945B089}" srcOrd="0" destOrd="0" parTransId="{A500CE9F-ADEB-4B87-82BB-5546FC3C93A5}" sibTransId="{9E3B1126-F30B-49D7-B4C1-4A7CE76F64AB}"/>
    <dgm:cxn modelId="{FE957C7C-62EA-47EA-814D-8C2AB75A2DA4}" type="presOf" srcId="{F69B9EDC-CE4E-4165-8277-29E5D0E52C48}" destId="{B8020EE5-81D4-4334-A9EA-25B4B32A2DB4}" srcOrd="0" destOrd="0" presId="urn:microsoft.com/office/officeart/2005/8/layout/list1"/>
    <dgm:cxn modelId="{A7A2287D-582A-43F2-8E2E-6AFEDDA5633F}" srcId="{57728079-E5DE-4889-9BE3-921FF8BEDAE9}" destId="{A736E8B3-7932-407A-AE98-B29245388B0A}" srcOrd="4" destOrd="0" parTransId="{18B6A456-D0AF-473C-8239-9CAB50F28175}" sibTransId="{0A2401F3-AA61-4BDD-86CA-90ED5976DBCF}"/>
    <dgm:cxn modelId="{7FE5377F-339A-422C-91FC-73B9EB12E616}" type="presOf" srcId="{57728079-E5DE-4889-9BE3-921FF8BEDAE9}" destId="{E1883628-D633-4E90-AD4E-0AC9E0026DAF}" srcOrd="0" destOrd="0" presId="urn:microsoft.com/office/officeart/2005/8/layout/list1"/>
    <dgm:cxn modelId="{CB596D95-53B6-4CDE-A6D0-97C8537340D8}" type="presOf" srcId="{FFF766A2-74BA-4831-87AE-E41C99D112BF}" destId="{1FC182D1-1107-4D7C-B324-94553F76F1F7}" srcOrd="0" destOrd="0" presId="urn:microsoft.com/office/officeart/2005/8/layout/list1"/>
    <dgm:cxn modelId="{79710CAA-C24C-4447-A582-895FC8ECE27D}" srcId="{57728079-E5DE-4889-9BE3-921FF8BEDAE9}" destId="{7A03427B-2845-46C4-B4CD-D891C3C06C40}" srcOrd="2" destOrd="0" parTransId="{3496902D-32BD-4C22-AC89-1161B86E7FF4}" sibTransId="{6C5E9A87-C1C6-4413-B657-7B537C36057A}"/>
    <dgm:cxn modelId="{544E38B2-FA09-4F80-9E15-F94542A70EDB}" srcId="{A736E8B3-7932-407A-AE98-B29245388B0A}" destId="{F09A1BBD-88DE-4C80-8DFC-BD0FE498C881}" srcOrd="0" destOrd="0" parTransId="{010E9326-769F-4574-93D8-1A27CEE6F4EC}" sibTransId="{C713A6AA-7830-4AB0-94B0-9D52AAC6CF4C}"/>
    <dgm:cxn modelId="{612F5AB5-1A4B-4B99-94CB-F4E95386C06A}" type="presOf" srcId="{A736E8B3-7932-407A-AE98-B29245388B0A}" destId="{D5101AC8-1B86-4071-B366-ADC1769249A0}" srcOrd="0" destOrd="0" presId="urn:microsoft.com/office/officeart/2005/8/layout/list1"/>
    <dgm:cxn modelId="{7F96A8B9-3D73-442C-8C1F-9989A1EFF4D2}" srcId="{57728079-E5DE-4889-9BE3-921FF8BEDAE9}" destId="{0A498261-F7FF-4EED-8C8E-AB92BF1D2D3B}" srcOrd="3" destOrd="0" parTransId="{11EF480C-36BD-40A0-BB7A-BF9A9D54DE91}" sibTransId="{E970B3F9-02F2-4B0B-994E-538C69AF4B30}"/>
    <dgm:cxn modelId="{A5A553BD-AD7E-4E61-B76D-12574F431DBB}" type="presOf" srcId="{B49D4AC8-7CFF-4676-A166-8D389945B089}" destId="{5DEA059F-74CB-43C4-80D6-43F28BAB5274}" srcOrd="0" destOrd="0" presId="urn:microsoft.com/office/officeart/2005/8/layout/list1"/>
    <dgm:cxn modelId="{4BBB86C4-145D-40C9-BABC-E16C356E5DB8}" type="presOf" srcId="{7A03427B-2845-46C4-B4CD-D891C3C06C40}" destId="{0AD387BD-A550-4EA8-8375-EE89D5EEEC0F}" srcOrd="0" destOrd="0" presId="urn:microsoft.com/office/officeart/2005/8/layout/list1"/>
    <dgm:cxn modelId="{51186FD5-281B-4D2F-BA7E-4494A4B61CD7}" srcId="{93DA3E9D-AB66-4A89-A22C-D9BA8E85E624}" destId="{4F738025-4503-46BA-8590-1BDDC6F4DE40}" srcOrd="1" destOrd="0" parTransId="{EC04944A-4887-4A61-A076-AAFE0A71362C}" sibTransId="{B752ACAF-1565-4AFA-8433-6BD9F0BB724A}"/>
    <dgm:cxn modelId="{65915DD8-B00C-43F6-AE5D-B4B2E8884A91}" type="presOf" srcId="{0A498261-F7FF-4EED-8C8E-AB92BF1D2D3B}" destId="{9D4F84D7-612C-43B3-87B4-626BFBDA95A4}" srcOrd="1" destOrd="0" presId="urn:microsoft.com/office/officeart/2005/8/layout/list1"/>
    <dgm:cxn modelId="{A7A604DE-C774-4C2D-804C-2109F6A7FE38}" type="presOf" srcId="{68910ECC-BC00-40AB-92EE-4172F6968AB0}" destId="{5DEA059F-74CB-43C4-80D6-43F28BAB5274}" srcOrd="0" destOrd="1" presId="urn:microsoft.com/office/officeart/2005/8/layout/list1"/>
    <dgm:cxn modelId="{1286FDF4-482B-412D-9189-8A08083E9D7F}" srcId="{57728079-E5DE-4889-9BE3-921FF8BEDAE9}" destId="{FFF766A2-74BA-4831-87AE-E41C99D112BF}" srcOrd="1" destOrd="0" parTransId="{61415733-B823-4081-86EF-B0E1DE36A5BF}" sibTransId="{323E7978-F175-4237-AE8F-DA5FFF6A0E26}"/>
    <dgm:cxn modelId="{E381F9F5-9830-498E-9FFB-3627100CB64E}" type="presOf" srcId="{4F738025-4503-46BA-8590-1BDDC6F4DE40}" destId="{5A5A1687-1A2E-4B9C-8C71-5EE4B3B7E87E}" srcOrd="0" destOrd="3" presId="urn:microsoft.com/office/officeart/2005/8/layout/list1"/>
    <dgm:cxn modelId="{1681CFF6-D331-4473-8C3A-06D6D7FE6E96}" type="presOf" srcId="{F69B9EDC-CE4E-4165-8277-29E5D0E52C48}" destId="{28BD4B0E-0683-444D-AD9A-7A2E143619A8}" srcOrd="1" destOrd="0" presId="urn:microsoft.com/office/officeart/2005/8/layout/list1"/>
    <dgm:cxn modelId="{944D2E85-2A68-4DEB-BAD1-B7EC8D7FB6DB}" type="presParOf" srcId="{E1883628-D633-4E90-AD4E-0AC9E0026DAF}" destId="{B23F68BB-F9FD-4E74-98E9-28C2A38F8117}" srcOrd="0" destOrd="0" presId="urn:microsoft.com/office/officeart/2005/8/layout/list1"/>
    <dgm:cxn modelId="{9337063F-3420-4394-8624-FE6C6EC8BC37}" type="presParOf" srcId="{B23F68BB-F9FD-4E74-98E9-28C2A38F8117}" destId="{B8020EE5-81D4-4334-A9EA-25B4B32A2DB4}" srcOrd="0" destOrd="0" presId="urn:microsoft.com/office/officeart/2005/8/layout/list1"/>
    <dgm:cxn modelId="{17F5F69F-7E6B-48C0-83DD-73B03EF302FB}" type="presParOf" srcId="{B23F68BB-F9FD-4E74-98E9-28C2A38F8117}" destId="{28BD4B0E-0683-444D-AD9A-7A2E143619A8}" srcOrd="1" destOrd="0" presId="urn:microsoft.com/office/officeart/2005/8/layout/list1"/>
    <dgm:cxn modelId="{ED1BC683-7AF4-4C43-A661-D6F8272F72DF}" type="presParOf" srcId="{E1883628-D633-4E90-AD4E-0AC9E0026DAF}" destId="{5E06D287-6387-4F7B-B0E1-9009623D0313}" srcOrd="1" destOrd="0" presId="urn:microsoft.com/office/officeart/2005/8/layout/list1"/>
    <dgm:cxn modelId="{5F34832F-CDDE-4339-90EF-59E25627D760}" type="presParOf" srcId="{E1883628-D633-4E90-AD4E-0AC9E0026DAF}" destId="{92716500-1115-46E3-AB6E-A155756301CA}" srcOrd="2" destOrd="0" presId="urn:microsoft.com/office/officeart/2005/8/layout/list1"/>
    <dgm:cxn modelId="{AEADBB50-6BCA-42F1-AC63-1A71069E78C7}" type="presParOf" srcId="{E1883628-D633-4E90-AD4E-0AC9E0026DAF}" destId="{159A48EE-0CCD-49AC-B228-457FB539F84E}" srcOrd="3" destOrd="0" presId="urn:microsoft.com/office/officeart/2005/8/layout/list1"/>
    <dgm:cxn modelId="{88669798-6C56-472C-84DC-52B1F15BE608}" type="presParOf" srcId="{E1883628-D633-4E90-AD4E-0AC9E0026DAF}" destId="{32F5C4AB-DE91-4DB6-AF49-72DFB48763A2}" srcOrd="4" destOrd="0" presId="urn:microsoft.com/office/officeart/2005/8/layout/list1"/>
    <dgm:cxn modelId="{7EDF8F79-DB13-4245-A2FB-207927719A5B}" type="presParOf" srcId="{32F5C4AB-DE91-4DB6-AF49-72DFB48763A2}" destId="{1FC182D1-1107-4D7C-B324-94553F76F1F7}" srcOrd="0" destOrd="0" presId="urn:microsoft.com/office/officeart/2005/8/layout/list1"/>
    <dgm:cxn modelId="{16A7B0C4-44BA-4C48-9C31-71D32784F144}" type="presParOf" srcId="{32F5C4AB-DE91-4DB6-AF49-72DFB48763A2}" destId="{45045BF4-6C4A-461A-BC32-BC315C6CBEE0}" srcOrd="1" destOrd="0" presId="urn:microsoft.com/office/officeart/2005/8/layout/list1"/>
    <dgm:cxn modelId="{371ACBC3-C892-4D45-897A-3165E5EC4FE6}" type="presParOf" srcId="{E1883628-D633-4E90-AD4E-0AC9E0026DAF}" destId="{AAFFBEBB-1372-4003-9505-84C393A4523B}" srcOrd="5" destOrd="0" presId="urn:microsoft.com/office/officeart/2005/8/layout/list1"/>
    <dgm:cxn modelId="{BD8EF052-9EF6-4052-9870-69FFCC793E31}" type="presParOf" srcId="{E1883628-D633-4E90-AD4E-0AC9E0026DAF}" destId="{DC664E8C-155E-4306-BCAC-2DE3073C3568}" srcOrd="6" destOrd="0" presId="urn:microsoft.com/office/officeart/2005/8/layout/list1"/>
    <dgm:cxn modelId="{25C578A4-CFF9-4B74-8F90-25AA73C1C90E}" type="presParOf" srcId="{E1883628-D633-4E90-AD4E-0AC9E0026DAF}" destId="{F8522EB9-CE75-4863-B1ED-A9DBA08741A4}" srcOrd="7" destOrd="0" presId="urn:microsoft.com/office/officeart/2005/8/layout/list1"/>
    <dgm:cxn modelId="{76E99A55-2E7D-47A2-B6F4-A1858C74B045}" type="presParOf" srcId="{E1883628-D633-4E90-AD4E-0AC9E0026DAF}" destId="{B878C82E-8469-4B94-8177-AC75964A5B26}" srcOrd="8" destOrd="0" presId="urn:microsoft.com/office/officeart/2005/8/layout/list1"/>
    <dgm:cxn modelId="{1AC969CB-BEFF-4172-880B-274E4B8FA5D0}" type="presParOf" srcId="{B878C82E-8469-4B94-8177-AC75964A5B26}" destId="{0AD387BD-A550-4EA8-8375-EE89D5EEEC0F}" srcOrd="0" destOrd="0" presId="urn:microsoft.com/office/officeart/2005/8/layout/list1"/>
    <dgm:cxn modelId="{BD5974E9-3A49-4145-A2BE-0A453E52181F}" type="presParOf" srcId="{B878C82E-8469-4B94-8177-AC75964A5B26}" destId="{9B026196-72A5-484B-9F4D-2670022B0916}" srcOrd="1" destOrd="0" presId="urn:microsoft.com/office/officeart/2005/8/layout/list1"/>
    <dgm:cxn modelId="{94F3FDC9-E82B-44F5-BB2C-A097ADFB5368}" type="presParOf" srcId="{E1883628-D633-4E90-AD4E-0AC9E0026DAF}" destId="{D8D2B390-5C90-4CB4-961F-044254FAC661}" srcOrd="9" destOrd="0" presId="urn:microsoft.com/office/officeart/2005/8/layout/list1"/>
    <dgm:cxn modelId="{43950408-19F7-4FC4-AD1F-2A0385B4A301}" type="presParOf" srcId="{E1883628-D633-4E90-AD4E-0AC9E0026DAF}" destId="{25C2454E-1951-4453-B01C-5F04B3A4D76A}" srcOrd="10" destOrd="0" presId="urn:microsoft.com/office/officeart/2005/8/layout/list1"/>
    <dgm:cxn modelId="{6AB6FB4B-FD7A-4A70-B6D4-58FF58BFDAA1}" type="presParOf" srcId="{E1883628-D633-4E90-AD4E-0AC9E0026DAF}" destId="{FC9EE181-FF74-4038-BF45-31658359FB2F}" srcOrd="11" destOrd="0" presId="urn:microsoft.com/office/officeart/2005/8/layout/list1"/>
    <dgm:cxn modelId="{76A2471C-295E-4A9B-86E0-24073F04FC87}" type="presParOf" srcId="{E1883628-D633-4E90-AD4E-0AC9E0026DAF}" destId="{A15D6630-189E-4D12-84C5-665971383CA5}" srcOrd="12" destOrd="0" presId="urn:microsoft.com/office/officeart/2005/8/layout/list1"/>
    <dgm:cxn modelId="{C3B55284-A856-4EBF-A19B-780725CCC02E}" type="presParOf" srcId="{A15D6630-189E-4D12-84C5-665971383CA5}" destId="{5EAF3F2C-8C8F-4199-825A-D21D7DEC9464}" srcOrd="0" destOrd="0" presId="urn:microsoft.com/office/officeart/2005/8/layout/list1"/>
    <dgm:cxn modelId="{391677E1-D169-45C4-8F0A-A63B80462636}" type="presParOf" srcId="{A15D6630-189E-4D12-84C5-665971383CA5}" destId="{9D4F84D7-612C-43B3-87B4-626BFBDA95A4}" srcOrd="1" destOrd="0" presId="urn:microsoft.com/office/officeart/2005/8/layout/list1"/>
    <dgm:cxn modelId="{3D52EE63-7CAB-442D-AA6C-EBE246CEE821}" type="presParOf" srcId="{E1883628-D633-4E90-AD4E-0AC9E0026DAF}" destId="{8E71B14E-DBCC-4140-BBDD-559A877CE260}" srcOrd="13" destOrd="0" presId="urn:microsoft.com/office/officeart/2005/8/layout/list1"/>
    <dgm:cxn modelId="{D41A679E-2362-44C2-A4BB-E41EC71CD446}" type="presParOf" srcId="{E1883628-D633-4E90-AD4E-0AC9E0026DAF}" destId="{5DEA059F-74CB-43C4-80D6-43F28BAB5274}" srcOrd="14" destOrd="0" presId="urn:microsoft.com/office/officeart/2005/8/layout/list1"/>
    <dgm:cxn modelId="{AFE7428E-5560-4B18-9CC8-28DC600EF05F}" type="presParOf" srcId="{E1883628-D633-4E90-AD4E-0AC9E0026DAF}" destId="{658A2BB6-96A5-4B0A-BC72-70D5367C623D}" srcOrd="15" destOrd="0" presId="urn:microsoft.com/office/officeart/2005/8/layout/list1"/>
    <dgm:cxn modelId="{7B07AB23-88C1-486A-8283-BF4B56047AA1}" type="presParOf" srcId="{E1883628-D633-4E90-AD4E-0AC9E0026DAF}" destId="{7C8A1293-EDCC-44B8-B157-AB2C991566CC}" srcOrd="16" destOrd="0" presId="urn:microsoft.com/office/officeart/2005/8/layout/list1"/>
    <dgm:cxn modelId="{BADBAE5C-A1C3-49E3-A1C1-F6803F605885}" type="presParOf" srcId="{7C8A1293-EDCC-44B8-B157-AB2C991566CC}" destId="{D5101AC8-1B86-4071-B366-ADC1769249A0}" srcOrd="0" destOrd="0" presId="urn:microsoft.com/office/officeart/2005/8/layout/list1"/>
    <dgm:cxn modelId="{8DA62273-89EF-4910-887D-90E99C8FC82E}" type="presParOf" srcId="{7C8A1293-EDCC-44B8-B157-AB2C991566CC}" destId="{329BF9A7-3727-4346-B939-3A99B95C7164}" srcOrd="1" destOrd="0" presId="urn:microsoft.com/office/officeart/2005/8/layout/list1"/>
    <dgm:cxn modelId="{EA47D760-A4F8-487A-9C19-3D25340AF960}" type="presParOf" srcId="{E1883628-D633-4E90-AD4E-0AC9E0026DAF}" destId="{5F664788-4585-447C-81A8-2F03A2F9374B}" srcOrd="17" destOrd="0" presId="urn:microsoft.com/office/officeart/2005/8/layout/list1"/>
    <dgm:cxn modelId="{DA295861-5E6A-43F3-AF4C-3B1F0121CB49}" type="presParOf" srcId="{E1883628-D633-4E90-AD4E-0AC9E0026DAF}" destId="{5A5A1687-1A2E-4B9C-8C71-5EE4B3B7E87E}"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C0FE5-A577-4C24-87E4-377C1A9BA1A7}">
      <dsp:nvSpPr>
        <dsp:cNvPr id="0" name=""/>
        <dsp:cNvSpPr/>
      </dsp:nvSpPr>
      <dsp:spPr>
        <a:xfrm>
          <a:off x="1026627" y="1155066"/>
          <a:ext cx="1776495" cy="1776495"/>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Format of Instruction:</a:t>
          </a:r>
        </a:p>
      </dsp:txBody>
      <dsp:txXfrm>
        <a:off x="1470751" y="1155066"/>
        <a:ext cx="888247" cy="1465608"/>
      </dsp:txXfrm>
    </dsp:sp>
    <dsp:sp modelId="{0D3E01F9-5A39-42F5-81D4-E2CA69AB3712}">
      <dsp:nvSpPr>
        <dsp:cNvPr id="0" name=""/>
        <dsp:cNvSpPr/>
      </dsp:nvSpPr>
      <dsp:spPr>
        <a:xfrm rot="7200000">
          <a:off x="2053105" y="2932979"/>
          <a:ext cx="1776495" cy="1776495"/>
        </a:xfrm>
        <a:prstGeom prst="downArrow">
          <a:avLst>
            <a:gd name="adj1" fmla="val 50000"/>
            <a:gd name="adj2" fmla="val 35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In-Person</a:t>
          </a:r>
        </a:p>
        <a:p>
          <a:pPr marL="57150" lvl="1" indent="-57150" algn="l" defTabSz="311150">
            <a:lnSpc>
              <a:spcPct val="90000"/>
            </a:lnSpc>
            <a:spcBef>
              <a:spcPct val="0"/>
            </a:spcBef>
            <a:spcAft>
              <a:spcPct val="15000"/>
            </a:spcAft>
            <a:buChar char="•"/>
          </a:pPr>
          <a:r>
            <a:rPr lang="en-US" sz="700" kern="1200" dirty="0"/>
            <a:t>Monday-Thursday</a:t>
          </a:r>
        </a:p>
        <a:p>
          <a:pPr marL="114300" lvl="2" indent="-57150" algn="l" defTabSz="311150">
            <a:lnSpc>
              <a:spcPct val="90000"/>
            </a:lnSpc>
            <a:spcBef>
              <a:spcPct val="0"/>
            </a:spcBef>
            <a:spcAft>
              <a:spcPct val="15000"/>
            </a:spcAft>
            <a:buChar char="•"/>
          </a:pPr>
          <a:r>
            <a:rPr lang="en-US" sz="700" kern="1200" dirty="0"/>
            <a:t>Literacy Activities and targeted lessons</a:t>
          </a:r>
        </a:p>
        <a:p>
          <a:pPr marL="114300" lvl="2" indent="-57150" algn="l" defTabSz="311150">
            <a:lnSpc>
              <a:spcPct val="90000"/>
            </a:lnSpc>
            <a:spcBef>
              <a:spcPct val="0"/>
            </a:spcBef>
            <a:spcAft>
              <a:spcPct val="15000"/>
            </a:spcAft>
            <a:buChar char="•"/>
          </a:pPr>
          <a:r>
            <a:rPr lang="en-US" sz="700" kern="1200" dirty="0"/>
            <a:t>Large and small group instruction</a:t>
          </a:r>
        </a:p>
      </dsp:txBody>
      <dsp:txXfrm rot="-5400000">
        <a:off x="2343167" y="3454824"/>
        <a:ext cx="1465608" cy="888247"/>
      </dsp:txXfrm>
    </dsp:sp>
    <dsp:sp modelId="{F9EC4707-71AA-476F-BFB8-7B0E9ECDEF92}">
      <dsp:nvSpPr>
        <dsp:cNvPr id="0" name=""/>
        <dsp:cNvSpPr/>
      </dsp:nvSpPr>
      <dsp:spPr>
        <a:xfrm rot="14400000">
          <a:off x="149" y="2932979"/>
          <a:ext cx="1776495" cy="1776495"/>
        </a:xfrm>
        <a:prstGeom prst="downArrow">
          <a:avLst>
            <a:gd name="adj1" fmla="val 50000"/>
            <a:gd name="adj2" fmla="val 35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Remote</a:t>
          </a:r>
        </a:p>
        <a:p>
          <a:pPr marL="57150" lvl="1" indent="-57150" algn="l" defTabSz="311150">
            <a:lnSpc>
              <a:spcPct val="90000"/>
            </a:lnSpc>
            <a:spcBef>
              <a:spcPct val="0"/>
            </a:spcBef>
            <a:spcAft>
              <a:spcPct val="15000"/>
            </a:spcAft>
            <a:buChar char="•"/>
          </a:pPr>
          <a:r>
            <a:rPr lang="en-US" sz="700" kern="1200" dirty="0"/>
            <a:t>Remote Monday </a:t>
          </a:r>
        </a:p>
        <a:p>
          <a:pPr marL="114300" lvl="2" indent="-57150" algn="l" defTabSz="311150">
            <a:lnSpc>
              <a:spcPct val="90000"/>
            </a:lnSpc>
            <a:spcBef>
              <a:spcPct val="0"/>
            </a:spcBef>
            <a:spcAft>
              <a:spcPct val="15000"/>
            </a:spcAft>
            <a:buChar char="•"/>
          </a:pPr>
          <a:r>
            <a:rPr lang="en-US" sz="700" kern="1200" dirty="0"/>
            <a:t>Large Group SEL Lesson</a:t>
          </a:r>
        </a:p>
        <a:p>
          <a:pPr marL="57150" lvl="1" indent="-57150" algn="l" defTabSz="311150">
            <a:lnSpc>
              <a:spcPct val="90000"/>
            </a:lnSpc>
            <a:spcBef>
              <a:spcPct val="0"/>
            </a:spcBef>
            <a:spcAft>
              <a:spcPct val="15000"/>
            </a:spcAft>
            <a:buChar char="•"/>
          </a:pPr>
          <a:r>
            <a:rPr lang="en-US" sz="700" kern="1200" dirty="0"/>
            <a:t>Tuesday-Thursday</a:t>
          </a:r>
        </a:p>
        <a:p>
          <a:pPr marL="114300" lvl="2" indent="-57150" algn="l" defTabSz="311150">
            <a:lnSpc>
              <a:spcPct val="90000"/>
            </a:lnSpc>
            <a:spcBef>
              <a:spcPct val="0"/>
            </a:spcBef>
            <a:spcAft>
              <a:spcPct val="15000"/>
            </a:spcAft>
            <a:buChar char="•"/>
          </a:pPr>
          <a:r>
            <a:rPr lang="en-US" sz="700" kern="1200" dirty="0"/>
            <a:t>30-minute Zoom lessons working on targeted skills</a:t>
          </a:r>
        </a:p>
      </dsp:txBody>
      <dsp:txXfrm rot="5400000">
        <a:off x="20975" y="3454824"/>
        <a:ext cx="1465608" cy="888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16500-1115-46E3-AB6E-A155756301CA}">
      <dsp:nvSpPr>
        <dsp:cNvPr id="0" name=""/>
        <dsp:cNvSpPr/>
      </dsp:nvSpPr>
      <dsp:spPr>
        <a:xfrm>
          <a:off x="0" y="817286"/>
          <a:ext cx="3982236"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BD4B0E-0683-444D-AD9A-7A2E143619A8}">
      <dsp:nvSpPr>
        <dsp:cNvPr id="0" name=""/>
        <dsp:cNvSpPr/>
      </dsp:nvSpPr>
      <dsp:spPr>
        <a:xfrm>
          <a:off x="199111" y="625406"/>
          <a:ext cx="2787565"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5363" tIns="0" rIns="105363" bIns="0" numCol="1" spcCol="1270" anchor="ctr" anchorCtr="0">
          <a:noAutofit/>
        </a:bodyPr>
        <a:lstStyle/>
        <a:p>
          <a:pPr marL="0" lvl="0" indent="0" algn="l" defTabSz="577850">
            <a:lnSpc>
              <a:spcPct val="90000"/>
            </a:lnSpc>
            <a:spcBef>
              <a:spcPct val="0"/>
            </a:spcBef>
            <a:spcAft>
              <a:spcPct val="35000"/>
            </a:spcAft>
            <a:buNone/>
          </a:pPr>
          <a:r>
            <a:rPr lang="en-US" sz="1300" kern="1200"/>
            <a:t>Program Facilitator:  Debbie Fournier</a:t>
          </a:r>
        </a:p>
      </dsp:txBody>
      <dsp:txXfrm>
        <a:off x="217845" y="644140"/>
        <a:ext cx="2750097" cy="346292"/>
      </dsp:txXfrm>
    </dsp:sp>
    <dsp:sp modelId="{DC664E8C-155E-4306-BCAC-2DE3073C3568}">
      <dsp:nvSpPr>
        <dsp:cNvPr id="0" name=""/>
        <dsp:cNvSpPr/>
      </dsp:nvSpPr>
      <dsp:spPr>
        <a:xfrm>
          <a:off x="0" y="1406966"/>
          <a:ext cx="3982236"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045BF4-6C4A-461A-BC32-BC315C6CBEE0}">
      <dsp:nvSpPr>
        <dsp:cNvPr id="0" name=""/>
        <dsp:cNvSpPr/>
      </dsp:nvSpPr>
      <dsp:spPr>
        <a:xfrm>
          <a:off x="199111" y="1215086"/>
          <a:ext cx="2787565"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5363" tIns="0" rIns="105363" bIns="0" numCol="1" spcCol="1270" anchor="ctr" anchorCtr="0">
          <a:noAutofit/>
        </a:bodyPr>
        <a:lstStyle/>
        <a:p>
          <a:pPr marL="0" lvl="0" indent="0" algn="l" defTabSz="577850">
            <a:lnSpc>
              <a:spcPct val="90000"/>
            </a:lnSpc>
            <a:spcBef>
              <a:spcPct val="0"/>
            </a:spcBef>
            <a:spcAft>
              <a:spcPct val="35000"/>
            </a:spcAft>
            <a:buNone/>
          </a:pPr>
          <a:r>
            <a:rPr lang="en-US" sz="1300" kern="1200"/>
            <a:t>Location:  MMS/Remote</a:t>
          </a:r>
        </a:p>
      </dsp:txBody>
      <dsp:txXfrm>
        <a:off x="217845" y="1233820"/>
        <a:ext cx="2750097" cy="346292"/>
      </dsp:txXfrm>
    </dsp:sp>
    <dsp:sp modelId="{25C2454E-1951-4453-B01C-5F04B3A4D76A}">
      <dsp:nvSpPr>
        <dsp:cNvPr id="0" name=""/>
        <dsp:cNvSpPr/>
      </dsp:nvSpPr>
      <dsp:spPr>
        <a:xfrm>
          <a:off x="0" y="1996646"/>
          <a:ext cx="3982236"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026196-72A5-484B-9F4D-2670022B0916}">
      <dsp:nvSpPr>
        <dsp:cNvPr id="0" name=""/>
        <dsp:cNvSpPr/>
      </dsp:nvSpPr>
      <dsp:spPr>
        <a:xfrm>
          <a:off x="199111" y="1804766"/>
          <a:ext cx="2787565"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5363" tIns="0" rIns="105363" bIns="0" numCol="1" spcCol="1270" anchor="ctr" anchorCtr="0">
          <a:noAutofit/>
        </a:bodyPr>
        <a:lstStyle/>
        <a:p>
          <a:pPr marL="0" lvl="0" indent="0" algn="l" defTabSz="577850">
            <a:lnSpc>
              <a:spcPct val="90000"/>
            </a:lnSpc>
            <a:spcBef>
              <a:spcPct val="0"/>
            </a:spcBef>
            <a:spcAft>
              <a:spcPct val="35000"/>
            </a:spcAft>
            <a:buNone/>
          </a:pPr>
          <a:r>
            <a:rPr lang="en-US" sz="1300" kern="1200" dirty="0"/>
            <a:t>Dates: July 6, 2021- July 29, 2021</a:t>
          </a:r>
        </a:p>
      </dsp:txBody>
      <dsp:txXfrm>
        <a:off x="217845" y="1823500"/>
        <a:ext cx="2750097" cy="346292"/>
      </dsp:txXfrm>
    </dsp:sp>
    <dsp:sp modelId="{5DEA059F-74CB-43C4-80D6-43F28BAB5274}">
      <dsp:nvSpPr>
        <dsp:cNvPr id="0" name=""/>
        <dsp:cNvSpPr/>
      </dsp:nvSpPr>
      <dsp:spPr>
        <a:xfrm>
          <a:off x="0" y="2586326"/>
          <a:ext cx="3982236" cy="7575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9066" tIns="270764" rIns="30906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In-Person – Tuesday-Thursday 8:30-11:20 AM</a:t>
          </a:r>
        </a:p>
        <a:p>
          <a:pPr marL="114300" lvl="1" indent="-114300" algn="l" defTabSz="577850">
            <a:lnSpc>
              <a:spcPct val="90000"/>
            </a:lnSpc>
            <a:spcBef>
              <a:spcPct val="0"/>
            </a:spcBef>
            <a:spcAft>
              <a:spcPct val="15000"/>
            </a:spcAft>
            <a:buChar char="•"/>
          </a:pPr>
          <a:r>
            <a:rPr lang="en-US" sz="1300" kern="1200" dirty="0"/>
            <a:t>Remote: - Monday –Thursday</a:t>
          </a:r>
        </a:p>
      </dsp:txBody>
      <dsp:txXfrm>
        <a:off x="0" y="2586326"/>
        <a:ext cx="3982236" cy="757575"/>
      </dsp:txXfrm>
    </dsp:sp>
    <dsp:sp modelId="{9D4F84D7-612C-43B3-87B4-626BFBDA95A4}">
      <dsp:nvSpPr>
        <dsp:cNvPr id="0" name=""/>
        <dsp:cNvSpPr/>
      </dsp:nvSpPr>
      <dsp:spPr>
        <a:xfrm>
          <a:off x="199111" y="2394446"/>
          <a:ext cx="2787565"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5363" tIns="0" rIns="105363" bIns="0" numCol="1" spcCol="1270" anchor="ctr" anchorCtr="0">
          <a:noAutofit/>
        </a:bodyPr>
        <a:lstStyle/>
        <a:p>
          <a:pPr marL="0" lvl="0" indent="0" algn="l" defTabSz="577850">
            <a:lnSpc>
              <a:spcPct val="90000"/>
            </a:lnSpc>
            <a:spcBef>
              <a:spcPct val="0"/>
            </a:spcBef>
            <a:spcAft>
              <a:spcPct val="35000"/>
            </a:spcAft>
            <a:buNone/>
          </a:pPr>
          <a:r>
            <a:rPr lang="en-US" sz="1300" kern="1200" dirty="0"/>
            <a:t>Frequency of Instruction:</a:t>
          </a:r>
        </a:p>
      </dsp:txBody>
      <dsp:txXfrm>
        <a:off x="217845" y="2413180"/>
        <a:ext cx="2750097" cy="346292"/>
      </dsp:txXfrm>
    </dsp:sp>
    <dsp:sp modelId="{5A5A1687-1A2E-4B9C-8C71-5EE4B3B7E87E}">
      <dsp:nvSpPr>
        <dsp:cNvPr id="0" name=""/>
        <dsp:cNvSpPr/>
      </dsp:nvSpPr>
      <dsp:spPr>
        <a:xfrm>
          <a:off x="0" y="3605981"/>
          <a:ext cx="3982236" cy="1760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9066" tIns="270764" rIns="30906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Students who are reading below grade-level including regular education</a:t>
          </a:r>
        </a:p>
        <a:p>
          <a:pPr marL="114300" lvl="1" indent="-114300" algn="l" defTabSz="577850">
            <a:lnSpc>
              <a:spcPct val="90000"/>
            </a:lnSpc>
            <a:spcBef>
              <a:spcPct val="0"/>
            </a:spcBef>
            <a:spcAft>
              <a:spcPct val="15000"/>
            </a:spcAft>
            <a:buChar char="•"/>
          </a:pPr>
          <a:r>
            <a:rPr lang="en-US" sz="1300" kern="1200"/>
            <a:t>Students enrolled in special education, and Title I are included if the team decides this is the best program for the student. </a:t>
          </a:r>
        </a:p>
        <a:p>
          <a:pPr marL="228600" lvl="2" indent="-114300" algn="l" defTabSz="577850">
            <a:lnSpc>
              <a:spcPct val="90000"/>
            </a:lnSpc>
            <a:spcBef>
              <a:spcPct val="0"/>
            </a:spcBef>
            <a:spcAft>
              <a:spcPct val="15000"/>
            </a:spcAft>
            <a:buChar char="•"/>
          </a:pPr>
          <a:r>
            <a:rPr lang="en-US" sz="1300" kern="1200" dirty="0"/>
            <a:t>I day whole group</a:t>
          </a:r>
        </a:p>
        <a:p>
          <a:pPr marL="228600" lvl="2" indent="-114300" algn="l" defTabSz="577850">
            <a:lnSpc>
              <a:spcPct val="90000"/>
            </a:lnSpc>
            <a:spcBef>
              <a:spcPct val="0"/>
            </a:spcBef>
            <a:spcAft>
              <a:spcPct val="15000"/>
            </a:spcAft>
            <a:buChar char="•"/>
          </a:pPr>
          <a:r>
            <a:rPr lang="en-US" sz="1300" kern="1200" dirty="0"/>
            <a:t>3 days of 1-to-1 or small group instruction</a:t>
          </a:r>
        </a:p>
      </dsp:txBody>
      <dsp:txXfrm>
        <a:off x="0" y="3605981"/>
        <a:ext cx="3982236" cy="1760850"/>
      </dsp:txXfrm>
    </dsp:sp>
    <dsp:sp modelId="{329BF9A7-3727-4346-B939-3A99B95C7164}">
      <dsp:nvSpPr>
        <dsp:cNvPr id="0" name=""/>
        <dsp:cNvSpPr/>
      </dsp:nvSpPr>
      <dsp:spPr>
        <a:xfrm>
          <a:off x="199111" y="3414101"/>
          <a:ext cx="2787565"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5363" tIns="0" rIns="105363" bIns="0" numCol="1" spcCol="1270" anchor="ctr" anchorCtr="0">
          <a:noAutofit/>
        </a:bodyPr>
        <a:lstStyle/>
        <a:p>
          <a:pPr marL="0" lvl="0" indent="0" algn="l" defTabSz="577850">
            <a:lnSpc>
              <a:spcPct val="90000"/>
            </a:lnSpc>
            <a:spcBef>
              <a:spcPct val="0"/>
            </a:spcBef>
            <a:spcAft>
              <a:spcPct val="35000"/>
            </a:spcAft>
            <a:buNone/>
          </a:pPr>
          <a:r>
            <a:rPr lang="en-US" sz="1300" kern="1200" dirty="0"/>
            <a:t>Targeted Students:</a:t>
          </a:r>
        </a:p>
      </dsp:txBody>
      <dsp:txXfrm>
        <a:off x="217845" y="3432835"/>
        <a:ext cx="2750097"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E0906AD-C897-4031-A7D5-4C03A82AEE26}" type="datetimeFigureOut">
              <a:rPr lang="en-US" smtClean="0"/>
              <a:t>4/19/2021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BC9B324-964B-411C-AD2E-4DB0EAF0E26F}" type="slidenum">
              <a:rPr lang="en-US" smtClean="0"/>
              <a:t>‹#›</a:t>
            </a:fld>
            <a:endParaRPr lang="en-US"/>
          </a:p>
        </p:txBody>
      </p:sp>
    </p:spTree>
    <p:extLst>
      <p:ext uri="{BB962C8B-B14F-4D97-AF65-F5344CB8AC3E}">
        <p14:creationId xmlns:p14="http://schemas.microsoft.com/office/powerpoint/2010/main" val="158925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1</a:t>
            </a:fld>
            <a:endParaRPr lang="en-US"/>
          </a:p>
        </p:txBody>
      </p:sp>
    </p:spTree>
    <p:extLst>
      <p:ext uri="{BB962C8B-B14F-4D97-AF65-F5344CB8AC3E}">
        <p14:creationId xmlns:p14="http://schemas.microsoft.com/office/powerpoint/2010/main" val="1893978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10</a:t>
            </a:fld>
            <a:endParaRPr lang="en-US"/>
          </a:p>
        </p:txBody>
      </p:sp>
    </p:spTree>
    <p:extLst>
      <p:ext uri="{BB962C8B-B14F-4D97-AF65-F5344CB8AC3E}">
        <p14:creationId xmlns:p14="http://schemas.microsoft.com/office/powerpoint/2010/main" val="198231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11</a:t>
            </a:fld>
            <a:endParaRPr lang="en-US"/>
          </a:p>
        </p:txBody>
      </p:sp>
    </p:spTree>
    <p:extLst>
      <p:ext uri="{BB962C8B-B14F-4D97-AF65-F5344CB8AC3E}">
        <p14:creationId xmlns:p14="http://schemas.microsoft.com/office/powerpoint/2010/main" val="2394825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12</a:t>
            </a:fld>
            <a:endParaRPr lang="en-US"/>
          </a:p>
        </p:txBody>
      </p:sp>
    </p:spTree>
    <p:extLst>
      <p:ext uri="{BB962C8B-B14F-4D97-AF65-F5344CB8AC3E}">
        <p14:creationId xmlns:p14="http://schemas.microsoft.com/office/powerpoint/2010/main" val="3270617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13</a:t>
            </a:fld>
            <a:endParaRPr lang="en-US"/>
          </a:p>
        </p:txBody>
      </p:sp>
    </p:spTree>
    <p:extLst>
      <p:ext uri="{BB962C8B-B14F-4D97-AF65-F5344CB8AC3E}">
        <p14:creationId xmlns:p14="http://schemas.microsoft.com/office/powerpoint/2010/main" val="3714559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14</a:t>
            </a:fld>
            <a:endParaRPr lang="en-US"/>
          </a:p>
        </p:txBody>
      </p:sp>
    </p:spTree>
    <p:extLst>
      <p:ext uri="{BB962C8B-B14F-4D97-AF65-F5344CB8AC3E}">
        <p14:creationId xmlns:p14="http://schemas.microsoft.com/office/powerpoint/2010/main" val="1579045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15</a:t>
            </a:fld>
            <a:endParaRPr lang="en-US"/>
          </a:p>
        </p:txBody>
      </p:sp>
    </p:spTree>
    <p:extLst>
      <p:ext uri="{BB962C8B-B14F-4D97-AF65-F5344CB8AC3E}">
        <p14:creationId xmlns:p14="http://schemas.microsoft.com/office/powerpoint/2010/main" val="3764051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16</a:t>
            </a:fld>
            <a:endParaRPr lang="en-US"/>
          </a:p>
        </p:txBody>
      </p:sp>
    </p:spTree>
    <p:extLst>
      <p:ext uri="{BB962C8B-B14F-4D97-AF65-F5344CB8AC3E}">
        <p14:creationId xmlns:p14="http://schemas.microsoft.com/office/powerpoint/2010/main" val="615309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17</a:t>
            </a:fld>
            <a:endParaRPr lang="en-US"/>
          </a:p>
        </p:txBody>
      </p:sp>
    </p:spTree>
    <p:extLst>
      <p:ext uri="{BB962C8B-B14F-4D97-AF65-F5344CB8AC3E}">
        <p14:creationId xmlns:p14="http://schemas.microsoft.com/office/powerpoint/2010/main" val="3248156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18</a:t>
            </a:fld>
            <a:endParaRPr lang="en-US"/>
          </a:p>
        </p:txBody>
      </p:sp>
    </p:spTree>
    <p:extLst>
      <p:ext uri="{BB962C8B-B14F-4D97-AF65-F5344CB8AC3E}">
        <p14:creationId xmlns:p14="http://schemas.microsoft.com/office/powerpoint/2010/main" val="191887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19</a:t>
            </a:fld>
            <a:endParaRPr lang="en-US"/>
          </a:p>
        </p:txBody>
      </p:sp>
    </p:spTree>
    <p:extLst>
      <p:ext uri="{BB962C8B-B14F-4D97-AF65-F5344CB8AC3E}">
        <p14:creationId xmlns:p14="http://schemas.microsoft.com/office/powerpoint/2010/main" val="85399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2</a:t>
            </a:fld>
            <a:endParaRPr lang="en-US"/>
          </a:p>
        </p:txBody>
      </p:sp>
    </p:spTree>
    <p:extLst>
      <p:ext uri="{BB962C8B-B14F-4D97-AF65-F5344CB8AC3E}">
        <p14:creationId xmlns:p14="http://schemas.microsoft.com/office/powerpoint/2010/main" val="4169958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20</a:t>
            </a:fld>
            <a:endParaRPr lang="en-US"/>
          </a:p>
        </p:txBody>
      </p:sp>
    </p:spTree>
    <p:extLst>
      <p:ext uri="{BB962C8B-B14F-4D97-AF65-F5344CB8AC3E}">
        <p14:creationId xmlns:p14="http://schemas.microsoft.com/office/powerpoint/2010/main" val="100915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21</a:t>
            </a:fld>
            <a:endParaRPr lang="en-US"/>
          </a:p>
        </p:txBody>
      </p:sp>
    </p:spTree>
    <p:extLst>
      <p:ext uri="{BB962C8B-B14F-4D97-AF65-F5344CB8AC3E}">
        <p14:creationId xmlns:p14="http://schemas.microsoft.com/office/powerpoint/2010/main" val="1230205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22</a:t>
            </a:fld>
            <a:endParaRPr lang="en-US"/>
          </a:p>
        </p:txBody>
      </p:sp>
    </p:spTree>
    <p:extLst>
      <p:ext uri="{BB962C8B-B14F-4D97-AF65-F5344CB8AC3E}">
        <p14:creationId xmlns:p14="http://schemas.microsoft.com/office/powerpoint/2010/main" val="4199244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23</a:t>
            </a:fld>
            <a:endParaRPr lang="en-US"/>
          </a:p>
        </p:txBody>
      </p:sp>
    </p:spTree>
    <p:extLst>
      <p:ext uri="{BB962C8B-B14F-4D97-AF65-F5344CB8AC3E}">
        <p14:creationId xmlns:p14="http://schemas.microsoft.com/office/powerpoint/2010/main" val="1125521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24</a:t>
            </a:fld>
            <a:endParaRPr lang="en-US"/>
          </a:p>
        </p:txBody>
      </p:sp>
    </p:spTree>
    <p:extLst>
      <p:ext uri="{BB962C8B-B14F-4D97-AF65-F5344CB8AC3E}">
        <p14:creationId xmlns:p14="http://schemas.microsoft.com/office/powerpoint/2010/main" val="266728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3</a:t>
            </a:fld>
            <a:endParaRPr lang="en-US"/>
          </a:p>
        </p:txBody>
      </p:sp>
    </p:spTree>
    <p:extLst>
      <p:ext uri="{BB962C8B-B14F-4D97-AF65-F5344CB8AC3E}">
        <p14:creationId xmlns:p14="http://schemas.microsoft.com/office/powerpoint/2010/main" val="997437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4</a:t>
            </a:fld>
            <a:endParaRPr lang="en-US"/>
          </a:p>
        </p:txBody>
      </p:sp>
    </p:spTree>
    <p:extLst>
      <p:ext uri="{BB962C8B-B14F-4D97-AF65-F5344CB8AC3E}">
        <p14:creationId xmlns:p14="http://schemas.microsoft.com/office/powerpoint/2010/main" val="292536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5</a:t>
            </a:fld>
            <a:endParaRPr lang="en-US"/>
          </a:p>
        </p:txBody>
      </p:sp>
    </p:spTree>
    <p:extLst>
      <p:ext uri="{BB962C8B-B14F-4D97-AF65-F5344CB8AC3E}">
        <p14:creationId xmlns:p14="http://schemas.microsoft.com/office/powerpoint/2010/main" val="352682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6</a:t>
            </a:fld>
            <a:endParaRPr lang="en-US"/>
          </a:p>
        </p:txBody>
      </p:sp>
    </p:spTree>
    <p:extLst>
      <p:ext uri="{BB962C8B-B14F-4D97-AF65-F5344CB8AC3E}">
        <p14:creationId xmlns:p14="http://schemas.microsoft.com/office/powerpoint/2010/main" val="51462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7</a:t>
            </a:fld>
            <a:endParaRPr lang="en-US"/>
          </a:p>
        </p:txBody>
      </p:sp>
    </p:spTree>
    <p:extLst>
      <p:ext uri="{BB962C8B-B14F-4D97-AF65-F5344CB8AC3E}">
        <p14:creationId xmlns:p14="http://schemas.microsoft.com/office/powerpoint/2010/main" val="381609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8</a:t>
            </a:fld>
            <a:endParaRPr lang="en-US"/>
          </a:p>
        </p:txBody>
      </p:sp>
    </p:spTree>
    <p:extLst>
      <p:ext uri="{BB962C8B-B14F-4D97-AF65-F5344CB8AC3E}">
        <p14:creationId xmlns:p14="http://schemas.microsoft.com/office/powerpoint/2010/main" val="2913771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9B324-964B-411C-AD2E-4DB0EAF0E26F}" type="slidenum">
              <a:rPr lang="en-US" smtClean="0"/>
              <a:t>9</a:t>
            </a:fld>
            <a:endParaRPr lang="en-US"/>
          </a:p>
        </p:txBody>
      </p:sp>
    </p:spTree>
    <p:extLst>
      <p:ext uri="{BB962C8B-B14F-4D97-AF65-F5344CB8AC3E}">
        <p14:creationId xmlns:p14="http://schemas.microsoft.com/office/powerpoint/2010/main" val="176012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0C73-AA4C-406A-B2A7-6791F29890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E071BA-1E71-4CE4-9536-DE95D88C1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948955-4216-483E-823C-60A8D4DA1957}"/>
              </a:ext>
            </a:extLst>
          </p:cNvPr>
          <p:cNvSpPr>
            <a:spLocks noGrp="1"/>
          </p:cNvSpPr>
          <p:nvPr>
            <p:ph type="dt" sz="half" idx="10"/>
          </p:nvPr>
        </p:nvSpPr>
        <p:spPr/>
        <p:txBody>
          <a:bodyPr/>
          <a:lstStyle/>
          <a:p>
            <a:fld id="{64F0E216-BA48-4F04-AC4F-645AA0DD6AC6}" type="datetimeFigureOut">
              <a:rPr lang="en-US" smtClean="0"/>
              <a:t>4/19/2021</a:t>
            </a:fld>
            <a:endParaRPr lang="en-US" dirty="0"/>
          </a:p>
        </p:txBody>
      </p:sp>
      <p:sp>
        <p:nvSpPr>
          <p:cNvPr id="5" name="Footer Placeholder 4">
            <a:extLst>
              <a:ext uri="{FF2B5EF4-FFF2-40B4-BE49-F238E27FC236}">
                <a16:creationId xmlns:a16="http://schemas.microsoft.com/office/drawing/2014/main" id="{C5874E06-0D26-4F14-AE50-007D08CE9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7004A-AE7E-43F5-86A0-FD7C5DCF36DE}"/>
              </a:ext>
            </a:extLst>
          </p:cNvPr>
          <p:cNvSpPr>
            <a:spLocks noGrp="1"/>
          </p:cNvSpPr>
          <p:nvPr>
            <p:ph type="sldNum" sz="quarter" idx="12"/>
          </p:nvPr>
        </p:nvSpPr>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392413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7817-4081-41DF-A471-C351253682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4146DE-0809-4B51-8F05-05AE1485EE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F71B2-DC22-4665-9F29-CB11964BE656}"/>
              </a:ext>
            </a:extLst>
          </p:cNvPr>
          <p:cNvSpPr>
            <a:spLocks noGrp="1"/>
          </p:cNvSpPr>
          <p:nvPr>
            <p:ph type="dt" sz="half" idx="10"/>
          </p:nvPr>
        </p:nvSpPr>
        <p:spPr/>
        <p:txBody>
          <a:bodyPr/>
          <a:lstStyle/>
          <a:p>
            <a:fld id="{64F0E216-BA48-4F04-AC4F-645AA0DD6AC6}" type="datetimeFigureOut">
              <a:rPr lang="en-US" smtClean="0"/>
              <a:t>4/19/2021</a:t>
            </a:fld>
            <a:endParaRPr lang="en-US"/>
          </a:p>
        </p:txBody>
      </p:sp>
      <p:sp>
        <p:nvSpPr>
          <p:cNvPr id="5" name="Footer Placeholder 4">
            <a:extLst>
              <a:ext uri="{FF2B5EF4-FFF2-40B4-BE49-F238E27FC236}">
                <a16:creationId xmlns:a16="http://schemas.microsoft.com/office/drawing/2014/main" id="{2F461245-85E9-4BE5-8C99-18CA7D7B7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DC5CE-4551-4180-8BE8-C05A7F585110}"/>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795945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29C8AD-0841-43DB-B50A-47D22991F7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343BF8-A428-42E2-B31E-DE20D0C3CB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30CC2-D71D-491E-A413-C2A7EA52A74E}"/>
              </a:ext>
            </a:extLst>
          </p:cNvPr>
          <p:cNvSpPr>
            <a:spLocks noGrp="1"/>
          </p:cNvSpPr>
          <p:nvPr>
            <p:ph type="dt" sz="half" idx="10"/>
          </p:nvPr>
        </p:nvSpPr>
        <p:spPr/>
        <p:txBody>
          <a:bodyPr/>
          <a:lstStyle/>
          <a:p>
            <a:fld id="{64F0E216-BA48-4F04-AC4F-645AA0DD6AC6}" type="datetimeFigureOut">
              <a:rPr lang="en-US" smtClean="0"/>
              <a:t>4/19/2021</a:t>
            </a:fld>
            <a:endParaRPr lang="en-US"/>
          </a:p>
        </p:txBody>
      </p:sp>
      <p:sp>
        <p:nvSpPr>
          <p:cNvPr id="5" name="Footer Placeholder 4">
            <a:extLst>
              <a:ext uri="{FF2B5EF4-FFF2-40B4-BE49-F238E27FC236}">
                <a16:creationId xmlns:a16="http://schemas.microsoft.com/office/drawing/2014/main" id="{F5083B3E-7A76-462A-8052-75D701BAD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3EA69-0713-4C16-AEEC-54611A45B38D}"/>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80511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7BC0-3DC5-4B15-8C6A-8524E22D50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452B4-5CCA-47DF-A303-ADA4AE5EE0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61048-34B1-4858-B4E5-618034472506}"/>
              </a:ext>
            </a:extLst>
          </p:cNvPr>
          <p:cNvSpPr>
            <a:spLocks noGrp="1"/>
          </p:cNvSpPr>
          <p:nvPr>
            <p:ph type="dt" sz="half" idx="10"/>
          </p:nvPr>
        </p:nvSpPr>
        <p:spPr/>
        <p:txBody>
          <a:bodyPr/>
          <a:lstStyle/>
          <a:p>
            <a:fld id="{64F0E216-BA48-4F04-AC4F-645AA0DD6AC6}" type="datetimeFigureOut">
              <a:rPr lang="en-US" smtClean="0"/>
              <a:t>4/19/2021</a:t>
            </a:fld>
            <a:endParaRPr lang="en-US"/>
          </a:p>
        </p:txBody>
      </p:sp>
      <p:sp>
        <p:nvSpPr>
          <p:cNvPr id="5" name="Footer Placeholder 4">
            <a:extLst>
              <a:ext uri="{FF2B5EF4-FFF2-40B4-BE49-F238E27FC236}">
                <a16:creationId xmlns:a16="http://schemas.microsoft.com/office/drawing/2014/main" id="{03EF1BFE-48D6-457C-8572-49A85A731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544BA-6F66-4AF5-88C4-8DE66EE13B4E}"/>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71182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283B-E15F-422A-863C-F35018D742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8B33C-C468-468D-B41F-439E33C736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FF64C0-E901-485F-9088-E02733C6CBF0}"/>
              </a:ext>
            </a:extLst>
          </p:cNvPr>
          <p:cNvSpPr>
            <a:spLocks noGrp="1"/>
          </p:cNvSpPr>
          <p:nvPr>
            <p:ph type="dt" sz="half" idx="10"/>
          </p:nvPr>
        </p:nvSpPr>
        <p:spPr/>
        <p:txBody>
          <a:bodyPr/>
          <a:lstStyle/>
          <a:p>
            <a:fld id="{64F0E216-BA48-4F04-AC4F-645AA0DD6AC6}" type="datetimeFigureOut">
              <a:rPr lang="en-US" smtClean="0"/>
              <a:t>4/19/2021</a:t>
            </a:fld>
            <a:endParaRPr lang="en-US"/>
          </a:p>
        </p:txBody>
      </p:sp>
      <p:sp>
        <p:nvSpPr>
          <p:cNvPr id="5" name="Footer Placeholder 4">
            <a:extLst>
              <a:ext uri="{FF2B5EF4-FFF2-40B4-BE49-F238E27FC236}">
                <a16:creationId xmlns:a16="http://schemas.microsoft.com/office/drawing/2014/main" id="{ED792B5B-C65D-4272-B998-B8F2E5DF3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94777-4A28-4494-B278-2CEE290AAA4C}"/>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993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003F8-E61B-49FE-9B2F-A680CED2F7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1880C-93D5-4A8D-BEDF-55FD756B84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563C54-0569-4FDF-90F0-EBB7B6C711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C2451B-34D2-4540-B326-3D1CA463FA53}"/>
              </a:ext>
            </a:extLst>
          </p:cNvPr>
          <p:cNvSpPr>
            <a:spLocks noGrp="1"/>
          </p:cNvSpPr>
          <p:nvPr>
            <p:ph type="dt" sz="half" idx="10"/>
          </p:nvPr>
        </p:nvSpPr>
        <p:spPr/>
        <p:txBody>
          <a:bodyPr/>
          <a:lstStyle/>
          <a:p>
            <a:fld id="{64F0E216-BA48-4F04-AC4F-645AA0DD6AC6}" type="datetimeFigureOut">
              <a:rPr lang="en-US" smtClean="0"/>
              <a:t>4/19/2021</a:t>
            </a:fld>
            <a:endParaRPr lang="en-US"/>
          </a:p>
        </p:txBody>
      </p:sp>
      <p:sp>
        <p:nvSpPr>
          <p:cNvPr id="6" name="Footer Placeholder 5">
            <a:extLst>
              <a:ext uri="{FF2B5EF4-FFF2-40B4-BE49-F238E27FC236}">
                <a16:creationId xmlns:a16="http://schemas.microsoft.com/office/drawing/2014/main" id="{B8856FE5-5532-4FE2-A2B5-349C454728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1FE7A-228A-4EE1-8624-D8C7CD1ED43A}"/>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01667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BB90-7693-4672-A0A4-7BFBDBE214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1CC883-1664-4959-829E-97253EC7CE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47D2F7-86EE-4B22-80F6-6DB47658B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9B4979-03D5-4C94-9CD3-2B0040A31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F38B0-A249-42BB-A9A5-9F512C6916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9920FB-1401-467D-A2A5-92BD55A34D65}"/>
              </a:ext>
            </a:extLst>
          </p:cNvPr>
          <p:cNvSpPr>
            <a:spLocks noGrp="1"/>
          </p:cNvSpPr>
          <p:nvPr>
            <p:ph type="dt" sz="half" idx="10"/>
          </p:nvPr>
        </p:nvSpPr>
        <p:spPr/>
        <p:txBody>
          <a:bodyPr/>
          <a:lstStyle/>
          <a:p>
            <a:fld id="{64F0E216-BA48-4F04-AC4F-645AA0DD6AC6}" type="datetimeFigureOut">
              <a:rPr lang="en-US" smtClean="0"/>
              <a:t>4/19/2021</a:t>
            </a:fld>
            <a:endParaRPr lang="en-US"/>
          </a:p>
        </p:txBody>
      </p:sp>
      <p:sp>
        <p:nvSpPr>
          <p:cNvPr id="8" name="Footer Placeholder 7">
            <a:extLst>
              <a:ext uri="{FF2B5EF4-FFF2-40B4-BE49-F238E27FC236}">
                <a16:creationId xmlns:a16="http://schemas.microsoft.com/office/drawing/2014/main" id="{BFFE74EF-EF55-4206-B761-9C27A39795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B12745-A224-4713-9BA0-9D50B9E77E91}"/>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59056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BBF90-224F-402E-B147-E5497AD09C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65BD14-0089-433A-B6AD-A242AC500720}"/>
              </a:ext>
            </a:extLst>
          </p:cNvPr>
          <p:cNvSpPr>
            <a:spLocks noGrp="1"/>
          </p:cNvSpPr>
          <p:nvPr>
            <p:ph type="dt" sz="half" idx="10"/>
          </p:nvPr>
        </p:nvSpPr>
        <p:spPr/>
        <p:txBody>
          <a:bodyPr/>
          <a:lstStyle/>
          <a:p>
            <a:fld id="{64F0E216-BA48-4F04-AC4F-645AA0DD6AC6}" type="datetimeFigureOut">
              <a:rPr lang="en-US" smtClean="0"/>
              <a:t>4/19/2021</a:t>
            </a:fld>
            <a:endParaRPr lang="en-US"/>
          </a:p>
        </p:txBody>
      </p:sp>
      <p:sp>
        <p:nvSpPr>
          <p:cNvPr id="4" name="Footer Placeholder 3">
            <a:extLst>
              <a:ext uri="{FF2B5EF4-FFF2-40B4-BE49-F238E27FC236}">
                <a16:creationId xmlns:a16="http://schemas.microsoft.com/office/drawing/2014/main" id="{8F4A60E9-B65F-4A4E-A9DC-DC2136CFF9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E8FF0A-8271-4003-901E-888B4D912DEE}"/>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30005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B0EE8C-5F65-4563-A12F-BD2C75460CC5}"/>
              </a:ext>
            </a:extLst>
          </p:cNvPr>
          <p:cNvSpPr>
            <a:spLocks noGrp="1"/>
          </p:cNvSpPr>
          <p:nvPr>
            <p:ph type="dt" sz="half" idx="10"/>
          </p:nvPr>
        </p:nvSpPr>
        <p:spPr/>
        <p:txBody>
          <a:bodyPr/>
          <a:lstStyle/>
          <a:p>
            <a:fld id="{64F0E216-BA48-4F04-AC4F-645AA0DD6AC6}" type="datetimeFigureOut">
              <a:rPr lang="en-US" smtClean="0"/>
              <a:t>4/19/2021</a:t>
            </a:fld>
            <a:endParaRPr lang="en-US"/>
          </a:p>
        </p:txBody>
      </p:sp>
      <p:sp>
        <p:nvSpPr>
          <p:cNvPr id="3" name="Footer Placeholder 2">
            <a:extLst>
              <a:ext uri="{FF2B5EF4-FFF2-40B4-BE49-F238E27FC236}">
                <a16:creationId xmlns:a16="http://schemas.microsoft.com/office/drawing/2014/main" id="{F5BA8EBB-964B-4EF3-A1A0-6B01D813E4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FAA5EE-468B-41FA-ABB1-9F43F43D717A}"/>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7618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2FD2-4E9C-4DA6-AF30-E193A5D09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891FFB-6ABD-415D-9EA2-C489BEF2B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CF5AF-411D-4586-B5BA-9F810BFEE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E811B-E322-4676-A76C-34AEE92748EB}"/>
              </a:ext>
            </a:extLst>
          </p:cNvPr>
          <p:cNvSpPr>
            <a:spLocks noGrp="1"/>
          </p:cNvSpPr>
          <p:nvPr>
            <p:ph type="dt" sz="half" idx="10"/>
          </p:nvPr>
        </p:nvSpPr>
        <p:spPr/>
        <p:txBody>
          <a:bodyPr/>
          <a:lstStyle/>
          <a:p>
            <a:fld id="{64F0E216-BA48-4F04-AC4F-645AA0DD6AC6}" type="datetimeFigureOut">
              <a:rPr lang="en-US" smtClean="0"/>
              <a:t>4/19/2021</a:t>
            </a:fld>
            <a:endParaRPr lang="en-US"/>
          </a:p>
        </p:txBody>
      </p:sp>
      <p:sp>
        <p:nvSpPr>
          <p:cNvPr id="6" name="Footer Placeholder 5">
            <a:extLst>
              <a:ext uri="{FF2B5EF4-FFF2-40B4-BE49-F238E27FC236}">
                <a16:creationId xmlns:a16="http://schemas.microsoft.com/office/drawing/2014/main" id="{3A828293-54D3-4D2B-87A4-EF9827CC8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6B770F-0AA9-43F2-95EC-28C219AFE6E2}"/>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1191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74BC-2B4F-4645-9DF3-969996681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BBCE-3ABF-4DF7-AE31-861F8D826A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D69787-DF81-4D5B-A5FC-2C6F624A0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40A809-DF4C-4D94-A2EB-4E13EC3A623F}"/>
              </a:ext>
            </a:extLst>
          </p:cNvPr>
          <p:cNvSpPr>
            <a:spLocks noGrp="1"/>
          </p:cNvSpPr>
          <p:nvPr>
            <p:ph type="dt" sz="half" idx="10"/>
          </p:nvPr>
        </p:nvSpPr>
        <p:spPr/>
        <p:txBody>
          <a:bodyPr/>
          <a:lstStyle/>
          <a:p>
            <a:fld id="{64F0E216-BA48-4F04-AC4F-645AA0DD6AC6}" type="datetimeFigureOut">
              <a:rPr lang="en-US" smtClean="0"/>
              <a:t>4/19/2021</a:t>
            </a:fld>
            <a:endParaRPr lang="en-US"/>
          </a:p>
        </p:txBody>
      </p:sp>
      <p:sp>
        <p:nvSpPr>
          <p:cNvPr id="6" name="Footer Placeholder 5">
            <a:extLst>
              <a:ext uri="{FF2B5EF4-FFF2-40B4-BE49-F238E27FC236}">
                <a16:creationId xmlns:a16="http://schemas.microsoft.com/office/drawing/2014/main" id="{74B33546-1AA9-4BF9-B724-F9F00C25C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2D301-8359-4EFD-9C6F-0162E3D61B49}"/>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576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302961-3765-4B46-B6F6-3470F32B3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E4C4AF-3AB5-4849-BA8A-13EC033265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18C3B-EBB2-43AD-84BD-2036D6952F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0E216-BA48-4F04-AC4F-645AA0DD6AC6}" type="datetimeFigureOut">
              <a:rPr lang="en-US" smtClean="0"/>
              <a:pPr/>
              <a:t>4/19/2021</a:t>
            </a:fld>
            <a:endParaRPr lang="en-US" dirty="0"/>
          </a:p>
        </p:txBody>
      </p:sp>
      <p:sp>
        <p:nvSpPr>
          <p:cNvPr id="5" name="Footer Placeholder 4">
            <a:extLst>
              <a:ext uri="{FF2B5EF4-FFF2-40B4-BE49-F238E27FC236}">
                <a16:creationId xmlns:a16="http://schemas.microsoft.com/office/drawing/2014/main" id="{520231CA-E1A0-4E92-B451-3D0714D3D6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00CA0C2-BD61-4478-9587-B74A6FD94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93457957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Individualized_Education_Progra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ummer Learning – Mrs. Wade Online">
            <a:extLst>
              <a:ext uri="{FF2B5EF4-FFF2-40B4-BE49-F238E27FC236}">
                <a16:creationId xmlns:a16="http://schemas.microsoft.com/office/drawing/2014/main" id="{10D8B9E0-DE7E-492C-863C-25350B2DE7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43" r="-1" b="11060"/>
          <a:stretch/>
        </p:blipFill>
        <p:spPr bwMode="auto">
          <a:xfrm>
            <a:off x="320040" y="320040"/>
            <a:ext cx="11548872" cy="44622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47">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892040"/>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20722D-9EE0-4DD0-BC91-668E8DB13105}"/>
              </a:ext>
            </a:extLst>
          </p:cNvPr>
          <p:cNvSpPr>
            <a:spLocks noGrp="1"/>
          </p:cNvSpPr>
          <p:nvPr>
            <p:ph type="ctrTitle"/>
          </p:nvPr>
        </p:nvSpPr>
        <p:spPr>
          <a:xfrm>
            <a:off x="4380588" y="5093208"/>
            <a:ext cx="6973204" cy="1261872"/>
          </a:xfrm>
        </p:spPr>
        <p:txBody>
          <a:bodyPr anchor="ctr">
            <a:normAutofit/>
          </a:bodyPr>
          <a:lstStyle/>
          <a:p>
            <a:pPr algn="l"/>
            <a:r>
              <a:rPr lang="en-US" sz="4100">
                <a:solidFill>
                  <a:schemeClr val="bg1"/>
                </a:solidFill>
              </a:rPr>
              <a:t>Merrimack School District Summer and ESY Programs </a:t>
            </a:r>
          </a:p>
        </p:txBody>
      </p:sp>
      <p:sp>
        <p:nvSpPr>
          <p:cNvPr id="3" name="Subtitle 2">
            <a:extLst>
              <a:ext uri="{FF2B5EF4-FFF2-40B4-BE49-F238E27FC236}">
                <a16:creationId xmlns:a16="http://schemas.microsoft.com/office/drawing/2014/main" id="{9BC9CA12-7456-4C8F-8ED3-543923819747}"/>
              </a:ext>
            </a:extLst>
          </p:cNvPr>
          <p:cNvSpPr>
            <a:spLocks noGrp="1"/>
          </p:cNvSpPr>
          <p:nvPr>
            <p:ph type="subTitle" idx="1"/>
          </p:nvPr>
        </p:nvSpPr>
        <p:spPr>
          <a:xfrm>
            <a:off x="838209" y="5093208"/>
            <a:ext cx="2892986" cy="1261872"/>
          </a:xfrm>
        </p:spPr>
        <p:txBody>
          <a:bodyPr anchor="ctr">
            <a:normAutofit/>
          </a:bodyPr>
          <a:lstStyle/>
          <a:p>
            <a:pPr algn="r"/>
            <a:r>
              <a:rPr lang="en-US" sz="2000">
                <a:solidFill>
                  <a:schemeClr val="bg2"/>
                </a:solidFill>
              </a:rPr>
              <a:t>Coming June 2021-August 2021</a:t>
            </a:r>
          </a:p>
        </p:txBody>
      </p:sp>
      <p:cxnSp>
        <p:nvCxnSpPr>
          <p:cNvPr id="150" name="Straight Connector 149">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751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a:extLst>
              <a:ext uri="{FF2B5EF4-FFF2-40B4-BE49-F238E27FC236}">
                <a16:creationId xmlns:a16="http://schemas.microsoft.com/office/drawing/2014/main" id="{85395A2C-3602-477D-B920-4B361F1429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5643" y="87549"/>
            <a:ext cx="12036357" cy="677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a:extLst>
              <a:ext uri="{FF2B5EF4-FFF2-40B4-BE49-F238E27FC236}">
                <a16:creationId xmlns:a16="http://schemas.microsoft.com/office/drawing/2014/main" id="{E993C7A3-9359-4D11-91EC-80E8355D2C2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306"/>
          <a:stretch/>
        </p:blipFill>
        <p:spPr bwMode="auto">
          <a:xfrm>
            <a:off x="32677" y="233465"/>
            <a:ext cx="12403512" cy="653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81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a:extLst>
              <a:ext uri="{FF2B5EF4-FFF2-40B4-BE49-F238E27FC236}">
                <a16:creationId xmlns:a16="http://schemas.microsoft.com/office/drawing/2014/main" id="{F5AE84E5-D914-4838-9713-E336AAE4B51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7549" y="116732"/>
            <a:ext cx="12013660" cy="669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670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50E295-4416-4D55-89A7-CED9EF94C311}"/>
              </a:ext>
            </a:extLst>
          </p:cNvPr>
          <p:cNvSpPr>
            <a:spLocks noGrp="1"/>
          </p:cNvSpPr>
          <p:nvPr>
            <p:ph type="title"/>
          </p:nvPr>
        </p:nvSpPr>
        <p:spPr>
          <a:xfrm>
            <a:off x="841247" y="474146"/>
            <a:ext cx="10515593" cy="1197864"/>
          </a:xfrm>
        </p:spPr>
        <p:txBody>
          <a:bodyPr>
            <a:normAutofit/>
          </a:bodyPr>
          <a:lstStyle/>
          <a:p>
            <a:r>
              <a:rPr lang="en-US" dirty="0"/>
              <a:t>Middle School Pre-Algebra Program</a:t>
            </a:r>
          </a:p>
        </p:txBody>
      </p:sp>
      <p:sp>
        <p:nvSpPr>
          <p:cNvPr id="137"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UMmer Math - Math Curriculum">
            <a:extLst>
              <a:ext uri="{FF2B5EF4-FFF2-40B4-BE49-F238E27FC236}">
                <a16:creationId xmlns:a16="http://schemas.microsoft.com/office/drawing/2014/main" id="{A77B63F9-CA1D-447F-BF99-785233B2E9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70" b="9571"/>
          <a:stretch/>
        </p:blipFill>
        <p:spPr bwMode="auto">
          <a:xfrm>
            <a:off x="835153" y="2002117"/>
            <a:ext cx="6215794" cy="41715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8A68FED-0435-4A8D-AFA1-94F361F5F132}"/>
              </a:ext>
            </a:extLst>
          </p:cNvPr>
          <p:cNvSpPr>
            <a:spLocks noGrp="1"/>
          </p:cNvSpPr>
          <p:nvPr>
            <p:ph idx="1"/>
          </p:nvPr>
        </p:nvSpPr>
        <p:spPr>
          <a:xfrm>
            <a:off x="7533314" y="1999578"/>
            <a:ext cx="3823525" cy="4171568"/>
          </a:xfrm>
        </p:spPr>
        <p:txBody>
          <a:bodyPr anchor="ctr">
            <a:normAutofit/>
          </a:bodyPr>
          <a:lstStyle/>
          <a:p>
            <a:r>
              <a:rPr lang="en-US" sz="2000"/>
              <a:t>Instructional Model:</a:t>
            </a:r>
          </a:p>
          <a:p>
            <a:r>
              <a:rPr lang="en-US" sz="2000"/>
              <a:t>Zoom instruction in order to allow incoming 7</a:t>
            </a:r>
            <a:r>
              <a:rPr lang="en-US" sz="2000" baseline="30000"/>
              <a:t>th</a:t>
            </a:r>
            <a:r>
              <a:rPr lang="en-US" sz="2000"/>
              <a:t> grade students prepare to be enrolled in Pre-Algebra at the start of the school year.</a:t>
            </a:r>
          </a:p>
          <a:p>
            <a:pPr marL="0" indent="0">
              <a:buNone/>
            </a:pPr>
            <a:r>
              <a:rPr lang="en-US" sz="2000"/>
              <a:t> </a:t>
            </a:r>
          </a:p>
          <a:p>
            <a:r>
              <a:rPr lang="en-US" sz="2000"/>
              <a:t>Zoom instruction in order to allow current 7</a:t>
            </a:r>
            <a:r>
              <a:rPr lang="en-US" sz="2000" baseline="30000"/>
              <a:t>th</a:t>
            </a:r>
            <a:r>
              <a:rPr lang="en-US" sz="2000"/>
              <a:t> grade students prepare to be enrolled in Pre-Algebra at the start of the school year.</a:t>
            </a:r>
          </a:p>
          <a:p>
            <a:endParaRPr lang="en-US" sz="2000"/>
          </a:p>
          <a:p>
            <a:endParaRPr lang="en-US" sz="2000"/>
          </a:p>
        </p:txBody>
      </p:sp>
    </p:spTree>
    <p:extLst>
      <p:ext uri="{BB962C8B-B14F-4D97-AF65-F5344CB8AC3E}">
        <p14:creationId xmlns:p14="http://schemas.microsoft.com/office/powerpoint/2010/main" val="284943630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CC207D10-D28A-4E84-940A-15770F8C8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50E295-4416-4D55-89A7-CED9EF94C311}"/>
              </a:ext>
            </a:extLst>
          </p:cNvPr>
          <p:cNvSpPr>
            <a:spLocks noGrp="1"/>
          </p:cNvSpPr>
          <p:nvPr>
            <p:ph type="title"/>
          </p:nvPr>
        </p:nvSpPr>
        <p:spPr>
          <a:xfrm>
            <a:off x="838200" y="585216"/>
            <a:ext cx="10515600" cy="1325563"/>
          </a:xfrm>
        </p:spPr>
        <p:txBody>
          <a:bodyPr>
            <a:normAutofit/>
          </a:bodyPr>
          <a:lstStyle/>
          <a:p>
            <a:r>
              <a:rPr lang="en-US">
                <a:solidFill>
                  <a:schemeClr val="bg1"/>
                </a:solidFill>
              </a:rPr>
              <a:t>Middle School Pre-Algebra Program</a:t>
            </a:r>
          </a:p>
        </p:txBody>
      </p:sp>
      <p:pic>
        <p:nvPicPr>
          <p:cNvPr id="7170" name="Picture 2" descr="Math-clip-art-for-middle-school-free-clipart-images-5 - Blessed Sacrament  Catholic School">
            <a:extLst>
              <a:ext uri="{FF2B5EF4-FFF2-40B4-BE49-F238E27FC236}">
                <a16:creationId xmlns:a16="http://schemas.microsoft.com/office/drawing/2014/main" id="{4526632D-6D17-4376-A3A2-F49F1524B7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7" b="208"/>
          <a:stretch/>
        </p:blipFill>
        <p:spPr bwMode="auto">
          <a:xfrm>
            <a:off x="841248" y="2516777"/>
            <a:ext cx="5015484"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8A68FED-0435-4A8D-AFA1-94F361F5F132}"/>
              </a:ext>
            </a:extLst>
          </p:cNvPr>
          <p:cNvSpPr>
            <a:spLocks noGrp="1"/>
          </p:cNvSpPr>
          <p:nvPr>
            <p:ph idx="1"/>
          </p:nvPr>
        </p:nvSpPr>
        <p:spPr>
          <a:xfrm>
            <a:off x="6338316" y="2516777"/>
            <a:ext cx="5015484" cy="3660185"/>
          </a:xfrm>
        </p:spPr>
        <p:txBody>
          <a:bodyPr anchor="ctr">
            <a:normAutofit/>
          </a:bodyPr>
          <a:lstStyle/>
          <a:p>
            <a:r>
              <a:rPr lang="en-US" sz="1700" dirty="0"/>
              <a:t>Program Facilitator:  Cheryl Smith</a:t>
            </a:r>
          </a:p>
          <a:p>
            <a:r>
              <a:rPr lang="en-US" sz="1700" dirty="0"/>
              <a:t>Location:  Remote</a:t>
            </a:r>
          </a:p>
          <a:p>
            <a:r>
              <a:rPr lang="en-US" sz="1700" dirty="0"/>
              <a:t>Dates of Program:  Quarter 4 at MMS and July 2021 (84 student currently enrolled)</a:t>
            </a:r>
          </a:p>
          <a:p>
            <a:r>
              <a:rPr lang="en-US" sz="1700" dirty="0"/>
              <a:t>Frequency of Instruction:  2X week for 90 minutes over 8 sessions during Quarter 4</a:t>
            </a:r>
          </a:p>
          <a:p>
            <a:r>
              <a:rPr lang="en-US" sz="1700" dirty="0"/>
              <a:t>Targeted Students:</a:t>
            </a:r>
          </a:p>
          <a:p>
            <a:pPr lvl="1"/>
            <a:r>
              <a:rPr lang="en-US" sz="1700" dirty="0"/>
              <a:t>Incoming 7</a:t>
            </a:r>
            <a:r>
              <a:rPr lang="en-US" sz="1700" baseline="30000" dirty="0"/>
              <a:t>th</a:t>
            </a:r>
            <a:r>
              <a:rPr lang="en-US" sz="1700" dirty="0"/>
              <a:t> grade students who would like to be able to enroll in Pre-Algebra in the fall.</a:t>
            </a:r>
          </a:p>
          <a:p>
            <a:pPr lvl="1"/>
            <a:r>
              <a:rPr lang="en-US" sz="1700" dirty="0"/>
              <a:t>Current 7</a:t>
            </a:r>
            <a:r>
              <a:rPr lang="en-US" sz="1700" baseline="30000" dirty="0"/>
              <a:t>th</a:t>
            </a:r>
            <a:r>
              <a:rPr lang="en-US" sz="1700" dirty="0"/>
              <a:t> grade students who would like to participate in Algebra I in grade 8</a:t>
            </a:r>
            <a:endParaRPr lang="en-US" sz="1700"/>
          </a:p>
          <a:p>
            <a:endParaRPr lang="en-US" sz="1700"/>
          </a:p>
        </p:txBody>
      </p:sp>
    </p:spTree>
    <p:extLst>
      <p:ext uri="{BB962C8B-B14F-4D97-AF65-F5344CB8AC3E}">
        <p14:creationId xmlns:p14="http://schemas.microsoft.com/office/powerpoint/2010/main" val="3086877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B4C4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6DEE82-EE4B-498F-A732-07EE538C622A}"/>
              </a:ext>
            </a:extLst>
          </p:cNvPr>
          <p:cNvSpPr>
            <a:spLocks noGrp="1"/>
          </p:cNvSpPr>
          <p:nvPr>
            <p:ph type="title"/>
          </p:nvPr>
        </p:nvSpPr>
        <p:spPr>
          <a:xfrm>
            <a:off x="524256" y="491260"/>
            <a:ext cx="6594189" cy="1625210"/>
          </a:xfrm>
        </p:spPr>
        <p:txBody>
          <a:bodyPr>
            <a:normAutofit/>
          </a:bodyPr>
          <a:lstStyle/>
          <a:p>
            <a:r>
              <a:rPr lang="en-US">
                <a:solidFill>
                  <a:srgbClr val="FFFFFF"/>
                </a:solidFill>
              </a:rPr>
              <a:t>High School 8.5 Program</a:t>
            </a:r>
          </a:p>
        </p:txBody>
      </p:sp>
      <p:pic>
        <p:nvPicPr>
          <p:cNvPr id="8194" name="Picture 2" descr="Home - Wilson Middle School">
            <a:extLst>
              <a:ext uri="{FF2B5EF4-FFF2-40B4-BE49-F238E27FC236}">
                <a16:creationId xmlns:a16="http://schemas.microsoft.com/office/drawing/2014/main" id="{6284494B-2D22-4FD3-A22E-95E8293189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17" r="4125" b="-1"/>
          <a:stretch/>
        </p:blipFill>
        <p:spPr bwMode="auto">
          <a:xfrm>
            <a:off x="325629" y="2454902"/>
            <a:ext cx="7060224" cy="4081363"/>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AF2EFB6-B17A-4113-AF76-F464C70D38F7}"/>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Instructional Model:</a:t>
            </a:r>
          </a:p>
          <a:p>
            <a:pPr lvl="1"/>
            <a:r>
              <a:rPr lang="en-US" sz="2000">
                <a:solidFill>
                  <a:srgbClr val="FFFFFF"/>
                </a:solidFill>
              </a:rPr>
              <a:t>The 8.5 program helps struggling students who need more support during their transition into the high school.  </a:t>
            </a:r>
          </a:p>
          <a:p>
            <a:pPr lvl="1"/>
            <a:r>
              <a:rPr lang="en-US" sz="2000">
                <a:solidFill>
                  <a:srgbClr val="FFFFFF"/>
                </a:solidFill>
              </a:rPr>
              <a:t>Provides enrichment for incoming ninth graders of all academic abilities. </a:t>
            </a:r>
          </a:p>
          <a:p>
            <a:pPr lvl="1"/>
            <a:r>
              <a:rPr lang="en-US" sz="2000">
                <a:solidFill>
                  <a:srgbClr val="FFFFFF"/>
                </a:solidFill>
              </a:rPr>
              <a:t> The program’s goal is to prepare all students for their time at the high school.  </a:t>
            </a:r>
          </a:p>
          <a:p>
            <a:pPr lvl="1"/>
            <a:r>
              <a:rPr lang="en-US" sz="2000">
                <a:solidFill>
                  <a:srgbClr val="FFFFFF"/>
                </a:solidFill>
              </a:rPr>
              <a:t>Our students go on to classes of all levels, foundations to honors.</a:t>
            </a:r>
          </a:p>
          <a:p>
            <a:endParaRPr lang="en-US" sz="2000">
              <a:solidFill>
                <a:srgbClr val="FFFFFF"/>
              </a:solidFill>
            </a:endParaRPr>
          </a:p>
        </p:txBody>
      </p:sp>
    </p:spTree>
    <p:extLst>
      <p:ext uri="{BB962C8B-B14F-4D97-AF65-F5344CB8AC3E}">
        <p14:creationId xmlns:p14="http://schemas.microsoft.com/office/powerpoint/2010/main" val="280697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42607-5BB8-44B2-9B5B-774B964D86DA}"/>
              </a:ext>
            </a:extLst>
          </p:cNvPr>
          <p:cNvSpPr>
            <a:spLocks noGrp="1"/>
          </p:cNvSpPr>
          <p:nvPr>
            <p:ph type="title"/>
          </p:nvPr>
        </p:nvSpPr>
        <p:spPr>
          <a:xfrm>
            <a:off x="481013" y="3752849"/>
            <a:ext cx="3290887" cy="2452687"/>
          </a:xfrm>
        </p:spPr>
        <p:txBody>
          <a:bodyPr anchor="ctr">
            <a:normAutofit/>
          </a:bodyPr>
          <a:lstStyle/>
          <a:p>
            <a:r>
              <a:rPr lang="en-US" sz="3600" dirty="0"/>
              <a:t>High School 8.5 Program</a:t>
            </a:r>
          </a:p>
        </p:txBody>
      </p:sp>
      <p:pic>
        <p:nvPicPr>
          <p:cNvPr id="9218" name="Picture 2" descr="Anchorage School District / Anchorage School District Homepage">
            <a:extLst>
              <a:ext uri="{FF2B5EF4-FFF2-40B4-BE49-F238E27FC236}">
                <a16:creationId xmlns:a16="http://schemas.microsoft.com/office/drawing/2014/main" id="{0FEA7433-FFB3-46F8-B31D-A3F2F519F3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67"/>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F8CC03C-1E1B-42FE-BA81-C8B616783021}"/>
              </a:ext>
            </a:extLst>
          </p:cNvPr>
          <p:cNvSpPr>
            <a:spLocks noGrp="1"/>
          </p:cNvSpPr>
          <p:nvPr>
            <p:ph idx="1"/>
          </p:nvPr>
        </p:nvSpPr>
        <p:spPr>
          <a:xfrm>
            <a:off x="4223982" y="3752850"/>
            <a:ext cx="7485413" cy="2452687"/>
          </a:xfrm>
        </p:spPr>
        <p:txBody>
          <a:bodyPr anchor="ctr">
            <a:normAutofit/>
          </a:bodyPr>
          <a:lstStyle/>
          <a:p>
            <a:r>
              <a:rPr lang="en-US" sz="1300" dirty="0"/>
              <a:t>Program Facilitator: Ron Delude</a:t>
            </a:r>
          </a:p>
          <a:p>
            <a:r>
              <a:rPr lang="en-US" sz="1300" dirty="0"/>
              <a:t>Location: MHS In-Person/ Remote</a:t>
            </a:r>
          </a:p>
          <a:p>
            <a:r>
              <a:rPr lang="en-US" sz="1300" dirty="0"/>
              <a:t>Dates of Program:  June 28, 2021 – August 5, 2021</a:t>
            </a:r>
          </a:p>
          <a:p>
            <a:r>
              <a:rPr lang="en-US" sz="1300" dirty="0"/>
              <a:t>Frequency of Instruction:</a:t>
            </a:r>
          </a:p>
          <a:p>
            <a:pPr lvl="1"/>
            <a:r>
              <a:rPr lang="en-US" sz="1300" dirty="0"/>
              <a:t>Monday –Thursday: 4 days a week</a:t>
            </a:r>
          </a:p>
          <a:p>
            <a:pPr lvl="1"/>
            <a:r>
              <a:rPr lang="en-US" sz="1300" dirty="0"/>
              <a:t>Six-week program</a:t>
            </a:r>
          </a:p>
          <a:p>
            <a:r>
              <a:rPr lang="en-US" sz="1300" dirty="0"/>
              <a:t>Targeted Students:</a:t>
            </a:r>
          </a:p>
          <a:p>
            <a:pPr lvl="1"/>
            <a:r>
              <a:rPr lang="en-US" sz="1300" dirty="0"/>
              <a:t>Struggling students who need more support during their transition into the high school, and enrichment for incoming ninth graders of all academic abilities. </a:t>
            </a:r>
          </a:p>
        </p:txBody>
      </p:sp>
    </p:spTree>
    <p:extLst>
      <p:ext uri="{BB962C8B-B14F-4D97-AF65-F5344CB8AC3E}">
        <p14:creationId xmlns:p14="http://schemas.microsoft.com/office/powerpoint/2010/main" val="492878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CE831-678D-4C91-9B4D-CE86E81FF613}"/>
              </a:ext>
            </a:extLst>
          </p:cNvPr>
          <p:cNvSpPr>
            <a:spLocks noGrp="1"/>
          </p:cNvSpPr>
          <p:nvPr>
            <p:ph type="title"/>
          </p:nvPr>
        </p:nvSpPr>
        <p:spPr>
          <a:xfrm>
            <a:off x="1155557" y="4551036"/>
            <a:ext cx="4284420" cy="1687143"/>
          </a:xfrm>
        </p:spPr>
        <p:txBody>
          <a:bodyPr anchor="t">
            <a:normAutofit/>
          </a:bodyPr>
          <a:lstStyle/>
          <a:p>
            <a:r>
              <a:rPr lang="en-US" sz="4100">
                <a:solidFill>
                  <a:schemeClr val="bg1"/>
                </a:solidFill>
              </a:rPr>
              <a:t>High School Credit Recovery Program</a:t>
            </a:r>
          </a:p>
        </p:txBody>
      </p:sp>
      <p:sp>
        <p:nvSpPr>
          <p:cNvPr id="139" name="Rectangle 13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Burrell School District Credit Recovery Program - Burrell High School">
            <a:extLst>
              <a:ext uri="{FF2B5EF4-FFF2-40B4-BE49-F238E27FC236}">
                <a16:creationId xmlns:a16="http://schemas.microsoft.com/office/drawing/2014/main" id="{808946E2-7E65-4718-8F98-A4982BE2A3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4538"/>
          <a:stretch/>
        </p:blipFill>
        <p:spPr bwMode="auto">
          <a:xfrm>
            <a:off x="1155556" y="637762"/>
            <a:ext cx="9889765" cy="3579308"/>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454411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C5F044-E866-494A-B651-07EEF7CD28B9}"/>
              </a:ext>
            </a:extLst>
          </p:cNvPr>
          <p:cNvSpPr>
            <a:spLocks noGrp="1"/>
          </p:cNvSpPr>
          <p:nvPr>
            <p:ph idx="1"/>
          </p:nvPr>
        </p:nvSpPr>
        <p:spPr>
          <a:xfrm>
            <a:off x="6734649" y="4750698"/>
            <a:ext cx="4310672" cy="1463834"/>
          </a:xfrm>
        </p:spPr>
        <p:txBody>
          <a:bodyPr>
            <a:normAutofit/>
          </a:bodyPr>
          <a:lstStyle/>
          <a:p>
            <a:r>
              <a:rPr lang="en-US" sz="1400"/>
              <a:t>Instructional Model:</a:t>
            </a:r>
          </a:p>
          <a:p>
            <a:pPr lvl="1"/>
            <a:r>
              <a:rPr lang="en-US" sz="1400"/>
              <a:t>Serves the same role as the traditional summer school program</a:t>
            </a:r>
          </a:p>
          <a:p>
            <a:pPr lvl="1"/>
            <a:r>
              <a:rPr lang="en-US" sz="1400"/>
              <a:t>Allows students to earn credit in courses they  previously failed</a:t>
            </a:r>
          </a:p>
          <a:p>
            <a:pPr lvl="1"/>
            <a:r>
              <a:rPr lang="en-US" sz="1400"/>
              <a:t>There are two, 130-minute classes each day.  </a:t>
            </a:r>
          </a:p>
        </p:txBody>
      </p:sp>
    </p:spTree>
    <p:extLst>
      <p:ext uri="{BB962C8B-B14F-4D97-AF65-F5344CB8AC3E}">
        <p14:creationId xmlns:p14="http://schemas.microsoft.com/office/powerpoint/2010/main" val="2666123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6697525" cy="1877811"/>
          </a:xfrm>
          <a:prstGeom prst="rect">
            <a:avLst/>
          </a:prstGeom>
          <a:solidFill>
            <a:srgbClr val="364F6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B9101CF-1359-4C84-96FA-818C8A7672B3}"/>
              </a:ext>
            </a:extLst>
          </p:cNvPr>
          <p:cNvSpPr>
            <a:spLocks noGrp="1"/>
          </p:cNvSpPr>
          <p:nvPr>
            <p:ph type="title"/>
          </p:nvPr>
        </p:nvSpPr>
        <p:spPr>
          <a:xfrm>
            <a:off x="731520" y="731520"/>
            <a:ext cx="6089904" cy="1426464"/>
          </a:xfrm>
        </p:spPr>
        <p:txBody>
          <a:bodyPr>
            <a:normAutofit/>
          </a:bodyPr>
          <a:lstStyle/>
          <a:p>
            <a:r>
              <a:rPr lang="en-US">
                <a:solidFill>
                  <a:srgbClr val="FFFFFF"/>
                </a:solidFill>
              </a:rPr>
              <a:t>High School Credit Recovery Program</a:t>
            </a:r>
          </a:p>
        </p:txBody>
      </p:sp>
      <p:sp>
        <p:nvSpPr>
          <p:cNvPr id="73" name="Rectangle 7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2480956"/>
            <a:ext cx="4405512"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94D23F-0B33-4A09-BF22-FA73795C0756}"/>
              </a:ext>
            </a:extLst>
          </p:cNvPr>
          <p:cNvSpPr>
            <a:spLocks noGrp="1"/>
          </p:cNvSpPr>
          <p:nvPr>
            <p:ph idx="1"/>
          </p:nvPr>
        </p:nvSpPr>
        <p:spPr>
          <a:xfrm>
            <a:off x="789457" y="2826284"/>
            <a:ext cx="3759198" cy="3183992"/>
          </a:xfrm>
        </p:spPr>
        <p:txBody>
          <a:bodyPr anchor="ctr">
            <a:normAutofit/>
          </a:bodyPr>
          <a:lstStyle/>
          <a:p>
            <a:r>
              <a:rPr lang="en-US" sz="1700"/>
              <a:t>Program Facilitator:  Ron Delude</a:t>
            </a:r>
          </a:p>
          <a:p>
            <a:r>
              <a:rPr lang="en-US" sz="1700"/>
              <a:t>Location:  MHS In-Person/Remote</a:t>
            </a:r>
          </a:p>
          <a:p>
            <a:r>
              <a:rPr lang="en-US" sz="1700"/>
              <a:t>Dates of Program:  June 28, 2021 – August 5, 2021</a:t>
            </a:r>
          </a:p>
          <a:p>
            <a:r>
              <a:rPr lang="en-US" sz="1700"/>
              <a:t>Frequency of Instruction: 4 days a week for 6 weeks</a:t>
            </a:r>
          </a:p>
          <a:p>
            <a:r>
              <a:rPr lang="en-US" sz="1700"/>
              <a:t>Targeted of Instruction:</a:t>
            </a:r>
          </a:p>
          <a:p>
            <a:pPr lvl="1"/>
            <a:r>
              <a:rPr lang="en-US" sz="1700"/>
              <a:t>Students to earn credit in courses they have previously failed. </a:t>
            </a:r>
          </a:p>
          <a:p>
            <a:pPr marL="457200" lvl="1" indent="0">
              <a:buNone/>
            </a:pPr>
            <a:endParaRPr lang="en-US" sz="1700"/>
          </a:p>
        </p:txBody>
      </p:sp>
      <p:sp>
        <p:nvSpPr>
          <p:cNvPr id="75" name="Rectangle 7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2480956"/>
            <a:ext cx="2115455" cy="1898903"/>
          </a:xfrm>
          <a:prstGeom prst="rect">
            <a:avLst/>
          </a:prstGeom>
          <a:solidFill>
            <a:srgbClr val="D7DC5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29023"/>
            <a:ext cx="2107363"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266" name="Picture 2" descr="Credit Recovery | Carbon Career &amp; Technical Institute">
            <a:extLst>
              <a:ext uri="{FF2B5EF4-FFF2-40B4-BE49-F238E27FC236}">
                <a16:creationId xmlns:a16="http://schemas.microsoft.com/office/drawing/2014/main" id="{4CBF8A68-61B0-4355-8E93-0C9908CFE6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9" r="1" b="1"/>
          <a:stretch/>
        </p:blipFill>
        <p:spPr bwMode="auto">
          <a:xfrm>
            <a:off x="7308214" y="438460"/>
            <a:ext cx="4424865" cy="596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01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7522"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B74EA00-5D84-485F-9335-727CF62FF664}"/>
              </a:ext>
            </a:extLst>
          </p:cNvPr>
          <p:cNvSpPr>
            <a:spLocks noGrp="1"/>
          </p:cNvSpPr>
          <p:nvPr>
            <p:ph type="title"/>
          </p:nvPr>
        </p:nvSpPr>
        <p:spPr>
          <a:xfrm>
            <a:off x="8100127" y="932688"/>
            <a:ext cx="3361677" cy="3273552"/>
          </a:xfrm>
        </p:spPr>
        <p:txBody>
          <a:bodyPr vert="horz" lIns="91440" tIns="45720" rIns="91440" bIns="45720" rtlCol="0" anchor="ctr">
            <a:normAutofit/>
          </a:bodyPr>
          <a:lstStyle/>
          <a:p>
            <a:r>
              <a:rPr lang="en-US" sz="5000">
                <a:solidFill>
                  <a:srgbClr val="FFFFFF"/>
                </a:solidFill>
              </a:rPr>
              <a:t>Gifted and Talented Program</a:t>
            </a:r>
          </a:p>
        </p:txBody>
      </p:sp>
      <p:sp>
        <p:nvSpPr>
          <p:cNvPr id="137" name="Rectangle 136">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7521"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a:extLst>
              <a:ext uri="{FF2B5EF4-FFF2-40B4-BE49-F238E27FC236}">
                <a16:creationId xmlns:a16="http://schemas.microsoft.com/office/drawing/2014/main" id="{7462B92A-D5BA-44F9-9351-76BF053402D2}"/>
              </a:ext>
            </a:extLst>
          </p:cNvPr>
          <p:cNvSpPr>
            <a:spLocks noGrp="1"/>
          </p:cNvSpPr>
          <p:nvPr>
            <p:ph idx="1"/>
          </p:nvPr>
        </p:nvSpPr>
        <p:spPr>
          <a:xfrm>
            <a:off x="8100127" y="5113960"/>
            <a:ext cx="1830086" cy="1022860"/>
          </a:xfrm>
        </p:spPr>
        <p:txBody>
          <a:bodyPr vert="horz" lIns="91440" tIns="45720" rIns="91440" bIns="45720" rtlCol="0" anchor="ctr">
            <a:normAutofit/>
          </a:bodyPr>
          <a:lstStyle/>
          <a:p>
            <a:pPr marL="0" indent="0">
              <a:buNone/>
            </a:pPr>
            <a:r>
              <a:rPr lang="en-US" sz="1500">
                <a:solidFill>
                  <a:srgbClr val="FFFFFF"/>
                </a:solidFill>
              </a:rPr>
              <a:t>Instructional Format:   Offering fully In-Person and fully Remote programs </a:t>
            </a:r>
          </a:p>
        </p:txBody>
      </p:sp>
      <p:pic>
        <p:nvPicPr>
          <p:cNvPr id="12290" name="Picture 2" descr="STEM Summer Learning - Dayton Metro Library">
            <a:extLst>
              <a:ext uri="{FF2B5EF4-FFF2-40B4-BE49-F238E27FC236}">
                <a16:creationId xmlns:a16="http://schemas.microsoft.com/office/drawing/2014/main" id="{B71727D2-7E23-4546-B579-0D89291CA3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10" r="1" b="4410"/>
          <a:stretch/>
        </p:blipFill>
        <p:spPr bwMode="auto">
          <a:xfrm>
            <a:off x="466344" y="450221"/>
            <a:ext cx="7205515" cy="5957557"/>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4594" y="4843002"/>
            <a:ext cx="1351062" cy="1568472"/>
          </a:xfrm>
          <a:prstGeom prst="rect">
            <a:avLst/>
          </a:prstGeom>
          <a:solidFill>
            <a:srgbClr val="58583A"/>
          </a:solidFill>
          <a:ln w="25400">
            <a:solidFill>
              <a:srgbClr val="585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0867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58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41A4C2-BFD3-462C-9416-81280982F974}"/>
              </a:ext>
            </a:extLst>
          </p:cNvPr>
          <p:cNvSpPr>
            <a:spLocks noGrp="1"/>
          </p:cNvSpPr>
          <p:nvPr>
            <p:ph type="title"/>
          </p:nvPr>
        </p:nvSpPr>
        <p:spPr>
          <a:xfrm>
            <a:off x="524256" y="516804"/>
            <a:ext cx="6594189" cy="1625210"/>
          </a:xfrm>
        </p:spPr>
        <p:txBody>
          <a:bodyPr>
            <a:normAutofit/>
          </a:bodyPr>
          <a:lstStyle/>
          <a:p>
            <a:r>
              <a:rPr lang="en-US">
                <a:solidFill>
                  <a:srgbClr val="FFFFFF"/>
                </a:solidFill>
              </a:rPr>
              <a:t>Summer Reading Program Grades K-7</a:t>
            </a:r>
            <a:endParaRPr lang="en-US" dirty="0">
              <a:solidFill>
                <a:srgbClr val="FFFFFF"/>
              </a:solidFill>
            </a:endParaRPr>
          </a:p>
        </p:txBody>
      </p:sp>
      <p:sp>
        <p:nvSpPr>
          <p:cNvPr id="1032" name="Rectangle 75">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Reading Clip Art, Download Free Reading Clip Art png images, Free  ClipArts on Clipart Library">
            <a:extLst>
              <a:ext uri="{FF2B5EF4-FFF2-40B4-BE49-F238E27FC236}">
                <a16:creationId xmlns:a16="http://schemas.microsoft.com/office/drawing/2014/main" id="{31791E91-067A-48F4-9257-2CF0E89385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85" r="5261" b="2"/>
          <a:stretch/>
        </p:blipFill>
        <p:spPr bwMode="auto">
          <a:xfrm>
            <a:off x="702380" y="2660287"/>
            <a:ext cx="6308638" cy="3646887"/>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7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ontent Placeholder 2">
            <a:extLst>
              <a:ext uri="{FF2B5EF4-FFF2-40B4-BE49-F238E27FC236}">
                <a16:creationId xmlns:a16="http://schemas.microsoft.com/office/drawing/2014/main" id="{EE661B6D-C4B6-40BF-9F92-BD4F7D2358F1}"/>
              </a:ext>
            </a:extLst>
          </p:cNvPr>
          <p:cNvGraphicFramePr>
            <a:graphicFrameLocks noGrp="1"/>
          </p:cNvGraphicFramePr>
          <p:nvPr>
            <p:ph idx="1"/>
            <p:extLst>
              <p:ext uri="{D42A27DB-BD31-4B8C-83A1-F6EECF244321}">
                <p14:modId xmlns:p14="http://schemas.microsoft.com/office/powerpoint/2010/main" val="113244786"/>
              </p:ext>
            </p:extLst>
          </p:nvPr>
        </p:nvGraphicFramePr>
        <p:xfrm>
          <a:off x="7787586" y="516804"/>
          <a:ext cx="3829750" cy="58645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7811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2726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128426-AAB0-43FD-801C-56036B168886}"/>
              </a:ext>
            </a:extLst>
          </p:cNvPr>
          <p:cNvSpPr>
            <a:spLocks noGrp="1"/>
          </p:cNvSpPr>
          <p:nvPr>
            <p:ph type="title"/>
          </p:nvPr>
        </p:nvSpPr>
        <p:spPr>
          <a:xfrm>
            <a:off x="524256" y="491260"/>
            <a:ext cx="6594189" cy="1625210"/>
          </a:xfrm>
        </p:spPr>
        <p:txBody>
          <a:bodyPr>
            <a:normAutofit/>
          </a:bodyPr>
          <a:lstStyle/>
          <a:p>
            <a:r>
              <a:rPr lang="en-US">
                <a:solidFill>
                  <a:srgbClr val="FFFFFF"/>
                </a:solidFill>
              </a:rPr>
              <a:t>Gifted and Talented Program</a:t>
            </a:r>
          </a:p>
        </p:txBody>
      </p:sp>
      <p:pic>
        <p:nvPicPr>
          <p:cNvPr id="13314" name="Picture 2" descr="Boys &amp; Girls Clubs Of America Launches Summer Learning Clipart (#2607611) -  PinClipart">
            <a:extLst>
              <a:ext uri="{FF2B5EF4-FFF2-40B4-BE49-F238E27FC236}">
                <a16:creationId xmlns:a16="http://schemas.microsoft.com/office/drawing/2014/main" id="{877F931D-A2C9-47AB-B57A-BA80D8FEF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80" r="13289"/>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0FA0EE-572F-4B40-BCF0-7FF05D42C66F}"/>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Program Facilitator:  Meg Fowler, Sally </a:t>
            </a:r>
            <a:r>
              <a:rPr lang="en-US" sz="2000" dirty="0" err="1">
                <a:solidFill>
                  <a:srgbClr val="FFFFFF"/>
                </a:solidFill>
              </a:rPr>
              <a:t>Agel</a:t>
            </a:r>
            <a:r>
              <a:rPr lang="en-US" sz="2000" dirty="0">
                <a:solidFill>
                  <a:srgbClr val="FFFFFF"/>
                </a:solidFill>
              </a:rPr>
              <a:t>, and TBA</a:t>
            </a:r>
          </a:p>
          <a:p>
            <a:r>
              <a:rPr lang="en-US" sz="2000" dirty="0">
                <a:solidFill>
                  <a:srgbClr val="FFFFFF"/>
                </a:solidFill>
              </a:rPr>
              <a:t>Location:  In-Person and Remote</a:t>
            </a:r>
          </a:p>
          <a:p>
            <a:r>
              <a:rPr lang="en-US" sz="2000" dirty="0">
                <a:solidFill>
                  <a:srgbClr val="FFFFFF"/>
                </a:solidFill>
              </a:rPr>
              <a:t>Dates of Program:  July 5, 2021 – August 5, 2021</a:t>
            </a:r>
          </a:p>
          <a:p>
            <a:r>
              <a:rPr lang="en-US" sz="2000" dirty="0">
                <a:solidFill>
                  <a:srgbClr val="FFFFFF"/>
                </a:solidFill>
              </a:rPr>
              <a:t>Frequency of Instruction:3 days a week</a:t>
            </a:r>
          </a:p>
          <a:p>
            <a:r>
              <a:rPr lang="en-US" sz="2000" dirty="0">
                <a:solidFill>
                  <a:srgbClr val="FFFFFF"/>
                </a:solidFill>
              </a:rPr>
              <a:t>Targeted Students:</a:t>
            </a:r>
          </a:p>
          <a:p>
            <a:pPr lvl="1"/>
            <a:r>
              <a:rPr lang="en-US" sz="2000" dirty="0">
                <a:solidFill>
                  <a:srgbClr val="FFFFFF"/>
                </a:solidFill>
              </a:rPr>
              <a:t>Previously Identified Gifted and Talented Students grade 5-10 </a:t>
            </a:r>
          </a:p>
        </p:txBody>
      </p:sp>
    </p:spTree>
    <p:extLst>
      <p:ext uri="{BB962C8B-B14F-4D97-AF65-F5344CB8AC3E}">
        <p14:creationId xmlns:p14="http://schemas.microsoft.com/office/powerpoint/2010/main" val="2303101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5" name="Rectangle 73">
            <a:extLst>
              <a:ext uri="{FF2B5EF4-FFF2-40B4-BE49-F238E27FC236}">
                <a16:creationId xmlns:a16="http://schemas.microsoft.com/office/drawing/2014/main" id="{60673911-1A14-47AE-B9FC-3B697AAE3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3C997E-CC22-4B9D-A13E-4C99D0098A88}"/>
              </a:ext>
            </a:extLst>
          </p:cNvPr>
          <p:cNvSpPr>
            <a:spLocks noGrp="1"/>
          </p:cNvSpPr>
          <p:nvPr>
            <p:ph type="ctrTitle"/>
          </p:nvPr>
        </p:nvSpPr>
        <p:spPr>
          <a:xfrm>
            <a:off x="716280" y="5093208"/>
            <a:ext cx="7549896" cy="1261872"/>
          </a:xfrm>
        </p:spPr>
        <p:txBody>
          <a:bodyPr anchor="ctr">
            <a:normAutofit/>
          </a:bodyPr>
          <a:lstStyle/>
          <a:p>
            <a:pPr algn="r"/>
            <a:r>
              <a:rPr lang="en-US" sz="4100">
                <a:solidFill>
                  <a:srgbClr val="FFFFFF"/>
                </a:solidFill>
              </a:rPr>
              <a:t>ESY Programs – Special Education</a:t>
            </a:r>
            <a:endParaRPr lang="en-US" sz="4100" dirty="0">
              <a:solidFill>
                <a:srgbClr val="FFFFFF"/>
              </a:solidFill>
            </a:endParaRPr>
          </a:p>
        </p:txBody>
      </p:sp>
      <p:sp>
        <p:nvSpPr>
          <p:cNvPr id="3" name="Subtitle 2">
            <a:extLst>
              <a:ext uri="{FF2B5EF4-FFF2-40B4-BE49-F238E27FC236}">
                <a16:creationId xmlns:a16="http://schemas.microsoft.com/office/drawing/2014/main" id="{142E0AFA-5FD4-46E1-9FD3-24E8DAA6CBAC}"/>
              </a:ext>
            </a:extLst>
          </p:cNvPr>
          <p:cNvSpPr>
            <a:spLocks noGrp="1"/>
          </p:cNvSpPr>
          <p:nvPr>
            <p:ph type="subTitle" idx="1"/>
          </p:nvPr>
        </p:nvSpPr>
        <p:spPr>
          <a:xfrm>
            <a:off x="8503920" y="5093208"/>
            <a:ext cx="2971800" cy="1261872"/>
          </a:xfrm>
        </p:spPr>
        <p:txBody>
          <a:bodyPr anchor="ctr">
            <a:normAutofit/>
          </a:bodyPr>
          <a:lstStyle/>
          <a:p>
            <a:pPr algn="l"/>
            <a:r>
              <a:rPr lang="en-US" sz="1400">
                <a:solidFill>
                  <a:srgbClr val="FFC000"/>
                </a:solidFill>
              </a:rPr>
              <a:t>Director of Student Services:  Heather Barker</a:t>
            </a:r>
          </a:p>
          <a:p>
            <a:pPr algn="l"/>
            <a:r>
              <a:rPr lang="en-US" sz="1400">
                <a:solidFill>
                  <a:srgbClr val="FFC000"/>
                </a:solidFill>
              </a:rPr>
              <a:t>Special Education Coordinators  Nancy Romero and Christine Reinert</a:t>
            </a:r>
          </a:p>
        </p:txBody>
      </p:sp>
      <p:pic>
        <p:nvPicPr>
          <p:cNvPr id="14338" name="Picture 2" descr="Special Services / Special Education">
            <a:extLst>
              <a:ext uri="{FF2B5EF4-FFF2-40B4-BE49-F238E27FC236}">
                <a16:creationId xmlns:a16="http://schemas.microsoft.com/office/drawing/2014/main" id="{8081506B-2DBE-439B-83D1-53BD6D6526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7240" y="386203"/>
            <a:ext cx="10637520" cy="4148336"/>
          </a:xfrm>
          <a:prstGeom prst="rect">
            <a:avLst/>
          </a:prstGeom>
          <a:noFill/>
          <a:extLst>
            <a:ext uri="{909E8E84-426E-40DD-AFC4-6F175D3DCCD1}">
              <a14:hiddenFill xmlns:a14="http://schemas.microsoft.com/office/drawing/2010/main">
                <a:solidFill>
                  <a:srgbClr val="FFFFFF"/>
                </a:solidFill>
              </a14:hiddenFill>
            </a:ext>
          </a:extLst>
        </p:spPr>
      </p:pic>
      <p:cxnSp>
        <p:nvCxnSpPr>
          <p:cNvPr id="14346" name="Straight Connector 74">
            <a:extLst>
              <a:ext uri="{FF2B5EF4-FFF2-40B4-BE49-F238E27FC236}">
                <a16:creationId xmlns:a16="http://schemas.microsoft.com/office/drawing/2014/main" id="{9392F240-FCCC-4D1B-89FD-0485B2F8F4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392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90"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9078EE-22AE-44D9-8389-C9CE4A93B94C}"/>
              </a:ext>
            </a:extLst>
          </p:cNvPr>
          <p:cNvSpPr>
            <a:spLocks noGrp="1"/>
          </p:cNvSpPr>
          <p:nvPr>
            <p:ph type="title"/>
          </p:nvPr>
        </p:nvSpPr>
        <p:spPr>
          <a:xfrm>
            <a:off x="589560" y="856180"/>
            <a:ext cx="4560584" cy="1128068"/>
          </a:xfrm>
        </p:spPr>
        <p:txBody>
          <a:bodyPr anchor="ctr">
            <a:normAutofit/>
          </a:bodyPr>
          <a:lstStyle/>
          <a:p>
            <a:r>
              <a:rPr lang="en-US" sz="3700" dirty="0"/>
              <a:t>ESY Instructional Model</a:t>
            </a:r>
          </a:p>
        </p:txBody>
      </p:sp>
      <p:grpSp>
        <p:nvGrpSpPr>
          <p:cNvPr id="24591"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2"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93"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3553B4-2075-4CF6-BC0E-988EA0DAB93E}"/>
              </a:ext>
            </a:extLst>
          </p:cNvPr>
          <p:cNvSpPr>
            <a:spLocks noGrp="1"/>
          </p:cNvSpPr>
          <p:nvPr>
            <p:ph idx="1"/>
          </p:nvPr>
        </p:nvSpPr>
        <p:spPr>
          <a:xfrm>
            <a:off x="87363" y="2172865"/>
            <a:ext cx="5511083" cy="4464901"/>
          </a:xfrm>
        </p:spPr>
        <p:txBody>
          <a:bodyPr anchor="ctr">
            <a:normAutofit/>
          </a:bodyPr>
          <a:lstStyle/>
          <a:p>
            <a:r>
              <a:rPr lang="en-US" sz="1600" dirty="0"/>
              <a:t>As part of their </a:t>
            </a:r>
            <a:r>
              <a:rPr lang="en-US" sz="1600" u="sng" dirty="0">
                <a:hlinkClick r:id="rId3" tooltip="Individualized Education Program"/>
              </a:rPr>
              <a:t>Individualized Education Program</a:t>
            </a:r>
            <a:r>
              <a:rPr lang="en-US" sz="1600" dirty="0"/>
              <a:t> (IEP), in order for a student to receive ESY services, the student must have evidenced substantial regression and recoupment issues during the previous IEP year</a:t>
            </a:r>
          </a:p>
          <a:p>
            <a:r>
              <a:rPr lang="en-US" sz="1600" dirty="0"/>
              <a:t> And/or there is evidence of emerging skills which are often referred to as "breakthrough" skills </a:t>
            </a:r>
          </a:p>
          <a:p>
            <a:r>
              <a:rPr lang="en-US" sz="1600" dirty="0"/>
              <a:t>The focus of the services provided to the student as part of an ESY program are generally not upon learning new skills or "catching up" to grade level, but rather to provide practice to maintain previously acquired or learned skills. </a:t>
            </a:r>
          </a:p>
          <a:p>
            <a:r>
              <a:rPr lang="en-US" sz="1600" dirty="0"/>
              <a:t>Specialized instruction and related services are identified in ESY section of the IEP</a:t>
            </a:r>
          </a:p>
          <a:p>
            <a:r>
              <a:rPr lang="en-US" sz="1600" dirty="0"/>
              <a:t>Some students may require additional instruction and/or related services beyond the five- or six-week program.  Those services are available in June and August, and determined by the IEP team</a:t>
            </a:r>
          </a:p>
          <a:p>
            <a:endParaRPr lang="en-US" sz="1400" dirty="0"/>
          </a:p>
        </p:txBody>
      </p:sp>
      <p:sp>
        <p:nvSpPr>
          <p:cNvPr id="24594"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5"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Free Learning Workbooks to Stop the Summer Slide - Not Boring | edHelper.com">
            <a:extLst>
              <a:ext uri="{FF2B5EF4-FFF2-40B4-BE49-F238E27FC236}">
                <a16:creationId xmlns:a16="http://schemas.microsoft.com/office/drawing/2014/main" id="{5EC1367D-38F6-4A03-A9FC-1316C3E46E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90" r="4294"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38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Arc 13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EE975E-8BED-4487-8CF4-5B8F60520DAD}"/>
              </a:ext>
            </a:extLst>
          </p:cNvPr>
          <p:cNvSpPr>
            <a:spLocks noGrp="1"/>
          </p:cNvSpPr>
          <p:nvPr>
            <p:ph type="title"/>
          </p:nvPr>
        </p:nvSpPr>
        <p:spPr>
          <a:xfrm>
            <a:off x="5894962" y="479493"/>
            <a:ext cx="5458838" cy="1325563"/>
          </a:xfrm>
        </p:spPr>
        <p:txBody>
          <a:bodyPr>
            <a:normAutofit/>
          </a:bodyPr>
          <a:lstStyle/>
          <a:p>
            <a:r>
              <a:rPr lang="en-US" sz="4100"/>
              <a:t>Special Education ESY Program Grades Pre-K-6</a:t>
            </a:r>
          </a:p>
        </p:txBody>
      </p:sp>
      <p:sp>
        <p:nvSpPr>
          <p:cNvPr id="139" name="Freeform: Shape 13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362" name="Picture 2" descr="Operations / Extended School Year (ESY) 2020">
            <a:extLst>
              <a:ext uri="{FF2B5EF4-FFF2-40B4-BE49-F238E27FC236}">
                <a16:creationId xmlns:a16="http://schemas.microsoft.com/office/drawing/2014/main" id="{BCC39875-CE06-472E-8334-BD6A360FE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1" r="-2" b="-2"/>
          <a:stretch/>
        </p:blipFill>
        <p:spPr bwMode="auto">
          <a:xfrm>
            <a:off x="822006" y="511293"/>
            <a:ext cx="4539733"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5EBC55E-CF89-4B91-821C-D6948DC12B19}"/>
              </a:ext>
            </a:extLst>
          </p:cNvPr>
          <p:cNvSpPr>
            <a:spLocks noGrp="1"/>
          </p:cNvSpPr>
          <p:nvPr>
            <p:ph idx="1"/>
          </p:nvPr>
        </p:nvSpPr>
        <p:spPr>
          <a:xfrm>
            <a:off x="5894962" y="1984443"/>
            <a:ext cx="5458838" cy="4192520"/>
          </a:xfrm>
        </p:spPr>
        <p:txBody>
          <a:bodyPr>
            <a:normAutofit/>
          </a:bodyPr>
          <a:lstStyle/>
          <a:p>
            <a:r>
              <a:rPr lang="en-US" sz="1000"/>
              <a:t>Program Coordinator:  Nancy Romero</a:t>
            </a:r>
          </a:p>
          <a:p>
            <a:r>
              <a:rPr lang="en-US" sz="1000"/>
              <a:t>Location:  MMS/Remote</a:t>
            </a:r>
          </a:p>
          <a:p>
            <a:r>
              <a:rPr lang="en-US" sz="1000"/>
              <a:t>Dates of Program:  K-6: Main Program</a:t>
            </a:r>
          </a:p>
          <a:p>
            <a:pPr lvl="1"/>
            <a:r>
              <a:rPr lang="en-US" sz="1000"/>
              <a:t>July 5 to August 5</a:t>
            </a:r>
          </a:p>
          <a:p>
            <a:pPr lvl="1"/>
            <a:r>
              <a:rPr lang="en-US" sz="1000"/>
              <a:t>5 weeks, no Fridays</a:t>
            </a:r>
          </a:p>
          <a:p>
            <a:pPr lvl="1"/>
            <a:r>
              <a:rPr lang="en-US" sz="1000"/>
              <a:t>Additional extended summer instruction and related services determined by special education IEP team available in June and July</a:t>
            </a:r>
          </a:p>
          <a:p>
            <a:r>
              <a:rPr lang="en-US" sz="1000"/>
              <a:t>Frequency of Instruction: </a:t>
            </a:r>
          </a:p>
          <a:p>
            <a:pPr lvl="1"/>
            <a:r>
              <a:rPr lang="en-US" sz="1000"/>
              <a:t>4 days a week,</a:t>
            </a:r>
          </a:p>
          <a:p>
            <a:pPr lvl="1"/>
            <a:r>
              <a:rPr lang="en-US" sz="1000"/>
              <a:t>Pre-K-6: One on one and group instruction in the morning and afternoon therapies</a:t>
            </a:r>
          </a:p>
          <a:p>
            <a:r>
              <a:rPr lang="en-US" sz="1000"/>
              <a:t>Targeted Students: </a:t>
            </a:r>
          </a:p>
          <a:p>
            <a:pPr lvl="1"/>
            <a:r>
              <a:rPr lang="en-US" sz="1000"/>
              <a:t>Students with Disabilities that qualify</a:t>
            </a:r>
          </a:p>
          <a:p>
            <a:pPr lvl="1"/>
            <a:r>
              <a:rPr lang="en-US" sz="1000"/>
              <a:t>Services are individualized and driven by ESY specified in IEP</a:t>
            </a:r>
          </a:p>
          <a:p>
            <a:pPr lvl="2"/>
            <a:endParaRPr lang="en-US" sz="1000"/>
          </a:p>
          <a:p>
            <a:endParaRPr lang="en-US" sz="1000"/>
          </a:p>
          <a:p>
            <a:endParaRPr lang="en-US" sz="1000"/>
          </a:p>
        </p:txBody>
      </p:sp>
    </p:spTree>
    <p:extLst>
      <p:ext uri="{BB962C8B-B14F-4D97-AF65-F5344CB8AC3E}">
        <p14:creationId xmlns:p14="http://schemas.microsoft.com/office/powerpoint/2010/main" val="2668424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F564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E7B017-672C-4796-8B51-5F730B24257D}"/>
              </a:ext>
            </a:extLst>
          </p:cNvPr>
          <p:cNvSpPr>
            <a:spLocks noGrp="1"/>
          </p:cNvSpPr>
          <p:nvPr>
            <p:ph type="title"/>
          </p:nvPr>
        </p:nvSpPr>
        <p:spPr>
          <a:xfrm>
            <a:off x="524256" y="491260"/>
            <a:ext cx="6594189" cy="1625210"/>
          </a:xfrm>
        </p:spPr>
        <p:txBody>
          <a:bodyPr>
            <a:normAutofit/>
          </a:bodyPr>
          <a:lstStyle/>
          <a:p>
            <a:r>
              <a:rPr lang="en-US">
                <a:solidFill>
                  <a:srgbClr val="FFFFFF"/>
                </a:solidFill>
              </a:rPr>
              <a:t>Special Education ESY Programs Grades 7-12</a:t>
            </a:r>
          </a:p>
        </p:txBody>
      </p:sp>
      <p:pic>
        <p:nvPicPr>
          <p:cNvPr id="23554" name="Picture 2">
            <a:extLst>
              <a:ext uri="{FF2B5EF4-FFF2-40B4-BE49-F238E27FC236}">
                <a16:creationId xmlns:a16="http://schemas.microsoft.com/office/drawing/2014/main" id="{95869F0D-4878-4BA4-92C4-F10DE1F209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19" r="-1" b="-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83065EA-1C8C-45EF-813C-7ADE044333EF}"/>
              </a:ext>
            </a:extLst>
          </p:cNvPr>
          <p:cNvSpPr>
            <a:spLocks noGrp="1"/>
          </p:cNvSpPr>
          <p:nvPr>
            <p:ph idx="1"/>
          </p:nvPr>
        </p:nvSpPr>
        <p:spPr>
          <a:xfrm>
            <a:off x="8029319" y="917724"/>
            <a:ext cx="3731421" cy="5356615"/>
          </a:xfrm>
        </p:spPr>
        <p:txBody>
          <a:bodyPr anchor="ctr">
            <a:normAutofit/>
          </a:bodyPr>
          <a:lstStyle/>
          <a:p>
            <a:r>
              <a:rPr lang="en-US" sz="1800" dirty="0">
                <a:solidFill>
                  <a:srgbClr val="FFFFFF"/>
                </a:solidFill>
              </a:rPr>
              <a:t>Program Coordinator:  Christine Reinert</a:t>
            </a:r>
          </a:p>
          <a:p>
            <a:r>
              <a:rPr lang="en-US" sz="1800" dirty="0">
                <a:solidFill>
                  <a:srgbClr val="FFFFFF"/>
                </a:solidFill>
              </a:rPr>
              <a:t>Location:  MHS/Remote</a:t>
            </a:r>
          </a:p>
          <a:p>
            <a:r>
              <a:rPr lang="en-US" sz="1800" dirty="0">
                <a:solidFill>
                  <a:srgbClr val="FFFFFF"/>
                </a:solidFill>
              </a:rPr>
              <a:t>Dates of Program:  June 28, 2021 – August 5, 2021</a:t>
            </a:r>
          </a:p>
          <a:p>
            <a:r>
              <a:rPr lang="en-US" sz="1800" dirty="0">
                <a:solidFill>
                  <a:srgbClr val="FFFFFF"/>
                </a:solidFill>
              </a:rPr>
              <a:t>Frequency of Instruction:</a:t>
            </a:r>
          </a:p>
          <a:p>
            <a:pPr lvl="1"/>
            <a:r>
              <a:rPr lang="en-US" sz="1800" dirty="0">
                <a:solidFill>
                  <a:srgbClr val="FFFFFF"/>
                </a:solidFill>
              </a:rPr>
              <a:t>4 days a week </a:t>
            </a:r>
          </a:p>
          <a:p>
            <a:pPr lvl="1"/>
            <a:r>
              <a:rPr lang="en-US" sz="1800" dirty="0">
                <a:solidFill>
                  <a:srgbClr val="FFFFFF"/>
                </a:solidFill>
              </a:rPr>
              <a:t>One on one and group instruction in the morning and afternoon therapies.</a:t>
            </a:r>
          </a:p>
          <a:p>
            <a:pPr lvl="1"/>
            <a:r>
              <a:rPr lang="en-US" sz="1800" dirty="0">
                <a:solidFill>
                  <a:srgbClr val="FFFFFF"/>
                </a:solidFill>
              </a:rPr>
              <a:t>No Friday field trips this year due to </a:t>
            </a:r>
            <a:r>
              <a:rPr lang="en-US" sz="1800" dirty="0" err="1">
                <a:solidFill>
                  <a:srgbClr val="FFFFFF"/>
                </a:solidFill>
              </a:rPr>
              <a:t>Covid</a:t>
            </a:r>
            <a:r>
              <a:rPr lang="en-US" sz="1800" dirty="0">
                <a:solidFill>
                  <a:srgbClr val="FFFFFF"/>
                </a:solidFill>
              </a:rPr>
              <a:t> related issues. </a:t>
            </a:r>
          </a:p>
          <a:p>
            <a:r>
              <a:rPr lang="en-US" sz="1800" dirty="0">
                <a:solidFill>
                  <a:srgbClr val="FFFFFF"/>
                </a:solidFill>
              </a:rPr>
              <a:t>Targeted Students:</a:t>
            </a:r>
          </a:p>
          <a:p>
            <a:pPr lvl="1"/>
            <a:r>
              <a:rPr lang="en-US" sz="1800" dirty="0">
                <a:solidFill>
                  <a:srgbClr val="FFFFFF"/>
                </a:solidFill>
              </a:rPr>
              <a:t> Students with Disabilities that qualify. </a:t>
            </a:r>
          </a:p>
          <a:p>
            <a:pPr lvl="1"/>
            <a:r>
              <a:rPr lang="en-US" sz="1800" dirty="0">
                <a:solidFill>
                  <a:srgbClr val="FFFFFF"/>
                </a:solidFill>
              </a:rPr>
              <a:t>Services are individualized and driven by ESY specified in IEP</a:t>
            </a:r>
          </a:p>
          <a:p>
            <a:pPr marL="0" indent="0">
              <a:buNone/>
            </a:pPr>
            <a:endParaRPr lang="en-US" sz="1600" dirty="0">
              <a:solidFill>
                <a:srgbClr val="FFFFFF"/>
              </a:solidFill>
            </a:endParaRPr>
          </a:p>
          <a:p>
            <a:pPr lvl="1"/>
            <a:endParaRPr lang="en-US" sz="1600" dirty="0">
              <a:solidFill>
                <a:srgbClr val="FFFFFF"/>
              </a:solidFill>
            </a:endParaRPr>
          </a:p>
          <a:p>
            <a:endParaRPr lang="en-US" sz="1600" dirty="0">
              <a:solidFill>
                <a:srgbClr val="FFFFFF"/>
              </a:solidFill>
            </a:endParaRPr>
          </a:p>
          <a:p>
            <a:endParaRPr lang="en-US" sz="1600" dirty="0">
              <a:solidFill>
                <a:srgbClr val="FFFFFF"/>
              </a:solidFill>
            </a:endParaRPr>
          </a:p>
        </p:txBody>
      </p:sp>
    </p:spTree>
    <p:extLst>
      <p:ext uri="{BB962C8B-B14F-4D97-AF65-F5344CB8AC3E}">
        <p14:creationId xmlns:p14="http://schemas.microsoft.com/office/powerpoint/2010/main" val="66698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58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41A4C2-BFD3-462C-9416-81280982F974}"/>
              </a:ext>
            </a:extLst>
          </p:cNvPr>
          <p:cNvSpPr>
            <a:spLocks noGrp="1"/>
          </p:cNvSpPr>
          <p:nvPr>
            <p:ph type="title"/>
          </p:nvPr>
        </p:nvSpPr>
        <p:spPr>
          <a:xfrm>
            <a:off x="524256" y="516804"/>
            <a:ext cx="6594189" cy="1625210"/>
          </a:xfrm>
        </p:spPr>
        <p:txBody>
          <a:bodyPr>
            <a:normAutofit/>
          </a:bodyPr>
          <a:lstStyle/>
          <a:p>
            <a:r>
              <a:rPr lang="en-US">
                <a:solidFill>
                  <a:srgbClr val="FFFFFF"/>
                </a:solidFill>
              </a:rPr>
              <a:t>Summer  Reading Program Grades K-7 </a:t>
            </a:r>
          </a:p>
        </p:txBody>
      </p:sp>
      <p:sp>
        <p:nvSpPr>
          <p:cNvPr id="76" name="Rectangle 75">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Reading Clip Art, Download Free Reading Clip Art png images, Free  ClipArts on Clipart Library">
            <a:extLst>
              <a:ext uri="{FF2B5EF4-FFF2-40B4-BE49-F238E27FC236}">
                <a16:creationId xmlns:a16="http://schemas.microsoft.com/office/drawing/2014/main" id="{31791E91-067A-48F4-9257-2CF0E89385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85" r="5261" b="2"/>
          <a:stretch/>
        </p:blipFill>
        <p:spPr bwMode="auto">
          <a:xfrm>
            <a:off x="702380" y="2660287"/>
            <a:ext cx="6308638" cy="3646887"/>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ontent Placeholder 2">
            <a:extLst>
              <a:ext uri="{FF2B5EF4-FFF2-40B4-BE49-F238E27FC236}">
                <a16:creationId xmlns:a16="http://schemas.microsoft.com/office/drawing/2014/main" id="{EE661B6D-C4B6-40BF-9F92-BD4F7D2358F1}"/>
              </a:ext>
            </a:extLst>
          </p:cNvPr>
          <p:cNvGraphicFramePr>
            <a:graphicFrameLocks noGrp="1"/>
          </p:cNvGraphicFramePr>
          <p:nvPr>
            <p:ph idx="1"/>
            <p:extLst>
              <p:ext uri="{D42A27DB-BD31-4B8C-83A1-F6EECF244321}">
                <p14:modId xmlns:p14="http://schemas.microsoft.com/office/powerpoint/2010/main" val="1868636001"/>
              </p:ext>
            </p:extLst>
          </p:nvPr>
        </p:nvGraphicFramePr>
        <p:xfrm>
          <a:off x="7759049" y="398835"/>
          <a:ext cx="3982236" cy="5992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011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42607-5BB8-44B2-9B5B-774B964D86DA}"/>
              </a:ext>
            </a:extLst>
          </p:cNvPr>
          <p:cNvSpPr>
            <a:spLocks noGrp="1"/>
          </p:cNvSpPr>
          <p:nvPr>
            <p:ph type="title"/>
          </p:nvPr>
        </p:nvSpPr>
        <p:spPr>
          <a:xfrm>
            <a:off x="838200" y="585216"/>
            <a:ext cx="10515600" cy="1325563"/>
          </a:xfrm>
        </p:spPr>
        <p:txBody>
          <a:bodyPr>
            <a:normAutofit/>
          </a:bodyPr>
          <a:lstStyle/>
          <a:p>
            <a:r>
              <a:rPr lang="en-US">
                <a:solidFill>
                  <a:schemeClr val="bg1"/>
                </a:solidFill>
              </a:rPr>
              <a:t>Title I Digital Reading and Math Academy</a:t>
            </a:r>
            <a:br>
              <a:rPr lang="en-US">
                <a:solidFill>
                  <a:schemeClr val="bg1"/>
                </a:solidFill>
              </a:rPr>
            </a:br>
            <a:r>
              <a:rPr lang="en-US">
                <a:solidFill>
                  <a:schemeClr val="bg1"/>
                </a:solidFill>
              </a:rPr>
              <a:t>Grades K-7 </a:t>
            </a:r>
          </a:p>
        </p:txBody>
      </p:sp>
      <p:pic>
        <p:nvPicPr>
          <p:cNvPr id="5122" name="Picture 2" descr="Chadron Intermediate School: The Place For Fun Summer Learning Games">
            <a:extLst>
              <a:ext uri="{FF2B5EF4-FFF2-40B4-BE49-F238E27FC236}">
                <a16:creationId xmlns:a16="http://schemas.microsoft.com/office/drawing/2014/main" id="{9BC1D248-B8ED-4BE2-A1DB-A9CB5916BB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823" r="5866" b="1"/>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F8CC03C-1E1B-42FE-BA81-C8B616783021}"/>
              </a:ext>
            </a:extLst>
          </p:cNvPr>
          <p:cNvSpPr>
            <a:spLocks noGrp="1"/>
          </p:cNvSpPr>
          <p:nvPr>
            <p:ph idx="1"/>
          </p:nvPr>
        </p:nvSpPr>
        <p:spPr>
          <a:xfrm>
            <a:off x="7546848" y="2516777"/>
            <a:ext cx="3803904" cy="3660185"/>
          </a:xfrm>
        </p:spPr>
        <p:txBody>
          <a:bodyPr anchor="ctr">
            <a:normAutofit/>
          </a:bodyPr>
          <a:lstStyle/>
          <a:p>
            <a:r>
              <a:rPr lang="en-US" sz="2200"/>
              <a:t>Instructional Model:</a:t>
            </a:r>
          </a:p>
          <a:p>
            <a:pPr lvl="1"/>
            <a:r>
              <a:rPr lang="en-US" sz="2200"/>
              <a:t>Customized reading and math lessons and skill work using online instructional programs</a:t>
            </a:r>
          </a:p>
          <a:p>
            <a:pPr lvl="1"/>
            <a:r>
              <a:rPr lang="en-US" sz="2200"/>
              <a:t>Weekly one-to-one Zoom tutoring sessions for follow-up skill-based work, corrective instruction, and feedback.</a:t>
            </a:r>
          </a:p>
        </p:txBody>
      </p:sp>
    </p:spTree>
    <p:extLst>
      <p:ext uri="{BB962C8B-B14F-4D97-AF65-F5344CB8AC3E}">
        <p14:creationId xmlns:p14="http://schemas.microsoft.com/office/powerpoint/2010/main" val="77234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19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42607-5BB8-44B2-9B5B-774B964D86DA}"/>
              </a:ext>
            </a:extLst>
          </p:cNvPr>
          <p:cNvSpPr>
            <a:spLocks noGrp="1"/>
          </p:cNvSpPr>
          <p:nvPr>
            <p:ph type="title"/>
          </p:nvPr>
        </p:nvSpPr>
        <p:spPr>
          <a:xfrm>
            <a:off x="589560" y="856180"/>
            <a:ext cx="4560584" cy="1128068"/>
          </a:xfrm>
        </p:spPr>
        <p:txBody>
          <a:bodyPr anchor="ctr">
            <a:normAutofit/>
          </a:bodyPr>
          <a:lstStyle/>
          <a:p>
            <a:r>
              <a:rPr lang="en-US" sz="2500"/>
              <a:t>Title I Digital Reading and Math Academy</a:t>
            </a:r>
            <a:br>
              <a:rPr lang="en-US" sz="2500"/>
            </a:br>
            <a:r>
              <a:rPr lang="en-US" sz="2500"/>
              <a:t>Grades K-7 </a:t>
            </a:r>
          </a:p>
        </p:txBody>
      </p:sp>
      <p:grpSp>
        <p:nvGrpSpPr>
          <p:cNvPr id="3089" name="Group 19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4" name="Rectangle 19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ectangle 19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8CC03C-1E1B-42FE-BA81-C8B616783021}"/>
              </a:ext>
            </a:extLst>
          </p:cNvPr>
          <p:cNvSpPr>
            <a:spLocks noGrp="1"/>
          </p:cNvSpPr>
          <p:nvPr>
            <p:ph idx="1"/>
          </p:nvPr>
        </p:nvSpPr>
        <p:spPr>
          <a:xfrm>
            <a:off x="159341" y="2224322"/>
            <a:ext cx="5374069" cy="4450603"/>
          </a:xfrm>
        </p:spPr>
        <p:txBody>
          <a:bodyPr anchor="ctr">
            <a:normAutofit/>
          </a:bodyPr>
          <a:lstStyle/>
          <a:p>
            <a:r>
              <a:rPr lang="en-US" sz="1300" dirty="0"/>
              <a:t>Program Facilitator: Susan Luhrs</a:t>
            </a:r>
          </a:p>
          <a:p>
            <a:r>
              <a:rPr lang="en-US" sz="1300" dirty="0"/>
              <a:t>Location:  Remote</a:t>
            </a:r>
          </a:p>
          <a:p>
            <a:r>
              <a:rPr lang="en-US" sz="1300" dirty="0"/>
              <a:t>Dates of Program:  July 6, 2021 – August 13, 2021</a:t>
            </a:r>
          </a:p>
          <a:p>
            <a:r>
              <a:rPr lang="en-US" sz="1300" dirty="0"/>
              <a:t>Frequency of Instruction:</a:t>
            </a:r>
          </a:p>
          <a:p>
            <a:pPr lvl="1"/>
            <a:r>
              <a:rPr lang="en-US" sz="1300" dirty="0"/>
              <a:t>1-2  Scheduled Zoom tutoring sessions per week</a:t>
            </a:r>
          </a:p>
          <a:p>
            <a:pPr lvl="1"/>
            <a:r>
              <a:rPr lang="en-US" sz="1300" dirty="0"/>
              <a:t>Weekly Online practice using Lexia and/or </a:t>
            </a:r>
            <a:r>
              <a:rPr lang="en-US" sz="1300" dirty="0" err="1"/>
              <a:t>DreamBox</a:t>
            </a:r>
            <a:endParaRPr lang="en-US" sz="1300" dirty="0"/>
          </a:p>
          <a:p>
            <a:pPr lvl="1"/>
            <a:r>
              <a:rPr lang="en-US" sz="1300" dirty="0"/>
              <a:t>Parent/Instructor collaboration regarding scheduled sessions and monitoring of online practice</a:t>
            </a:r>
          </a:p>
          <a:p>
            <a:r>
              <a:rPr lang="en-US" sz="1300" dirty="0"/>
              <a:t>Targeted Students:</a:t>
            </a:r>
          </a:p>
          <a:p>
            <a:pPr lvl="1"/>
            <a:r>
              <a:rPr lang="en-US" sz="1300" dirty="0"/>
              <a:t>Students who are currently enrolled in the 2020-2021 Title I program plus an expanded list of newly selected Title I students based on Spring assessment data. </a:t>
            </a:r>
          </a:p>
          <a:p>
            <a:pPr lvl="1"/>
            <a:r>
              <a:rPr lang="en-US" sz="1300" dirty="0"/>
              <a:t>Students must be invited in rank order, neediest first, based on multiple-educational criteria. </a:t>
            </a:r>
          </a:p>
          <a:p>
            <a:pPr lvl="1"/>
            <a:endParaRPr lang="en-US" sz="1300" dirty="0"/>
          </a:p>
          <a:p>
            <a:pPr marL="457200" lvl="1" indent="0">
              <a:buNone/>
            </a:pPr>
            <a:endParaRPr lang="en-US" sz="1300" dirty="0"/>
          </a:p>
        </p:txBody>
      </p:sp>
      <p:sp>
        <p:nvSpPr>
          <p:cNvPr id="197" name="Rectangle 19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Lul Camp Logo - Summer Learning Camp Clip Art PNG Image | Transparent PNG  Free Download on SeekPNG">
            <a:extLst>
              <a:ext uri="{FF2B5EF4-FFF2-40B4-BE49-F238E27FC236}">
                <a16:creationId xmlns:a16="http://schemas.microsoft.com/office/drawing/2014/main" id="{8FAF1638-DDA4-4DEB-919E-B8CA5317E7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93" r="2"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a:extLst>
              <a:ext uri="{FF2B5EF4-FFF2-40B4-BE49-F238E27FC236}">
                <a16:creationId xmlns:a16="http://schemas.microsoft.com/office/drawing/2014/main" id="{2F032C75-FB0A-4CB5-85A5-9286694E4A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a:extLst>
              <a:ext uri="{FF2B5EF4-FFF2-40B4-BE49-F238E27FC236}">
                <a16:creationId xmlns:a16="http://schemas.microsoft.com/office/drawing/2014/main" id="{937CE6E5-5EB6-47C4-BF8D-80E5978C49B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a:extLst>
              <a:ext uri="{FF2B5EF4-FFF2-40B4-BE49-F238E27FC236}">
                <a16:creationId xmlns:a16="http://schemas.microsoft.com/office/drawing/2014/main" id="{41B7FCAF-6512-4C22-9FF5-AEBFF37B5A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451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88" name="Rectangle 13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9" name="Rectangle 136">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0" name="Rectangle 138">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1" name="Rectangle 14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a:extLst>
              <a:ext uri="{FF2B5EF4-FFF2-40B4-BE49-F238E27FC236}">
                <a16:creationId xmlns:a16="http://schemas.microsoft.com/office/drawing/2014/main" id="{4139B34F-3D45-426F-B6DE-90D00B448C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7821" y="184826"/>
            <a:ext cx="12033115" cy="662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45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4EAC6EC1-4EF9-41DF-A437-563035615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4" y="38303"/>
            <a:ext cx="12052570" cy="677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09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a:extLst>
              <a:ext uri="{FF2B5EF4-FFF2-40B4-BE49-F238E27FC236}">
                <a16:creationId xmlns:a16="http://schemas.microsoft.com/office/drawing/2014/main" id="{D2F6F166-7288-435D-85EC-675EDD02B1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34" r="-1" b="-1"/>
          <a:stretch/>
        </p:blipFill>
        <p:spPr bwMode="auto">
          <a:xfrm>
            <a:off x="573456" y="457200"/>
            <a:ext cx="11045087"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67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a:extLst>
              <a:ext uri="{FF2B5EF4-FFF2-40B4-BE49-F238E27FC236}">
                <a16:creationId xmlns:a16="http://schemas.microsoft.com/office/drawing/2014/main" id="{EB935E00-E720-4E7B-A8D3-F60C05C358E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378" r="1" b="3802"/>
          <a:stretch/>
        </p:blipFill>
        <p:spPr bwMode="auto">
          <a:xfrm>
            <a:off x="164590" y="136187"/>
            <a:ext cx="11824738" cy="66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898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TotalTime>
  <Words>1083</Words>
  <Application>Microsoft Office PowerPoint</Application>
  <PresentationFormat>Widescreen</PresentationFormat>
  <Paragraphs>149</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Merrimack School District Summer and ESY Programs </vt:lpstr>
      <vt:lpstr>Summer Reading Program Grades K-7</vt:lpstr>
      <vt:lpstr>Summer  Reading Program Grades K-7 </vt:lpstr>
      <vt:lpstr>Title I Digital Reading and Math Academy Grades K-7 </vt:lpstr>
      <vt:lpstr>Title I Digital Reading and Math Academy Grades K-7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Middle School Pre-Algebra Program</vt:lpstr>
      <vt:lpstr>Middle School Pre-Algebra Program</vt:lpstr>
      <vt:lpstr>High School 8.5 Program</vt:lpstr>
      <vt:lpstr>High School 8.5 Program</vt:lpstr>
      <vt:lpstr>High School Credit Recovery Program</vt:lpstr>
      <vt:lpstr>High School Credit Recovery Program</vt:lpstr>
      <vt:lpstr>Gifted and Talented Program</vt:lpstr>
      <vt:lpstr>Gifted and Talented Program</vt:lpstr>
      <vt:lpstr>ESY Programs – Special Education</vt:lpstr>
      <vt:lpstr>ESY Instructional Model</vt:lpstr>
      <vt:lpstr>Special Education ESY Program Grades Pre-K-6</vt:lpstr>
      <vt:lpstr>Special Education ESY Programs Grades 7-12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Merrimack School District Summer and ESY Programs</dc:title>
  <dc:creator>Heather</dc:creator>
  <cp:lastModifiedBy>Swanson, Sandra J (SAU)</cp:lastModifiedBy>
  <cp:revision>19</cp:revision>
  <cp:lastPrinted>2021-04-19T16:29:19Z</cp:lastPrinted>
  <dcterms:created xsi:type="dcterms:W3CDTF">2021-04-19T12:35:47Z</dcterms:created>
  <dcterms:modified xsi:type="dcterms:W3CDTF">2021-04-19T16:35:42Z</dcterms:modified>
</cp:coreProperties>
</file>